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500" dirty="0">
                <a:solidFill>
                  <a:srgbClr val="FFFFFF"/>
                </a:solidFill>
                <a:latin typeface="Mali Bold"/>
              </a:rPr>
              <a:t>Digraph Sounds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An Interactive Activity for Children and their Families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en-US" sz="6899" dirty="0">
                <a:solidFill>
                  <a:srgbClr val="203963"/>
                </a:solidFill>
                <a:latin typeface="Cooper Hewitt Bold"/>
              </a:rPr>
              <a:t>DIRECTIONS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36233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DIGRAPH SOUNDS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effectLst/>
              </a:rPr>
              <a:t>Sit with your child and click on the card and listen to the letter(s), keyword, and sound.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effectLst/>
              </a:rPr>
              <a:t>Repeat the letter(s), keyword, and sound for your child and ask them to repeat it after you.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effectLst/>
              </a:rPr>
              <a:t>Ask them, “what other words can you think of that have these digraphs?”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7CF57E-D002-4E6F-9BBF-D05A72DEAB80}"/>
</file>

<file path=customXml/itemProps2.xml><?xml version="1.0" encoding="utf-8"?>
<ds:datastoreItem xmlns:ds="http://schemas.openxmlformats.org/officeDocument/2006/customXml" ds:itemID="{206693DE-680A-43E2-BA7A-A6E0F8EDF62A}"/>
</file>

<file path=customXml/itemProps3.xml><?xml version="1.0" encoding="utf-8"?>
<ds:datastoreItem xmlns:ds="http://schemas.openxmlformats.org/officeDocument/2006/customXml" ds:itemID="{27288C3C-E015-4260-8807-EF6C9A3EA85F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78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12</cp:revision>
  <dcterms:created xsi:type="dcterms:W3CDTF">2006-08-16T00:00:00Z</dcterms:created>
  <dcterms:modified xsi:type="dcterms:W3CDTF">2022-11-28T21:35:39Z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