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51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500" dirty="0">
                <a:solidFill>
                  <a:srgbClr val="FFFFFF"/>
                </a:solidFill>
                <a:latin typeface="Mali Bold"/>
              </a:rPr>
              <a:t>Digraph </a:t>
            </a:r>
            <a:r>
              <a:rPr lang="as-IN" sz="9500" dirty="0">
                <a:solidFill>
                  <a:srgbClr val="FFFFFF"/>
                </a:solidFill>
                <a:latin typeface="Mali Bold"/>
              </a:rPr>
              <a:t>শব্দ</a:t>
            </a:r>
            <a:endParaRPr lang="en-US" sz="9500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s-IN" sz="3600" dirty="0">
                <a:solidFill>
                  <a:srgbClr val="FFFFFF"/>
                </a:solidFill>
                <a:latin typeface="Mali Bold"/>
              </a:rPr>
              <a:t>শিশু এবং তাদের পরিবারের জন্য একটি ইন্টারেক্টিভ কার্যকলাপ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as-IN" sz="6899" b="1" dirty="0">
                <a:solidFill>
                  <a:srgbClr val="203963"/>
                </a:solidFill>
                <a:latin typeface="Cooper Hewitt Bold"/>
              </a:rPr>
              <a:t>পথনির্দেশ</a:t>
            </a:r>
            <a:endParaRPr lang="en-US" sz="6899" b="1" dirty="0">
              <a:solidFill>
                <a:srgbClr val="203963"/>
              </a:solidFill>
              <a:latin typeface="Cooper Hewit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2705347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DIGRAPH </a:t>
            </a:r>
            <a:r>
              <a:rPr lang="as-IN" sz="4400" b="1" dirty="0"/>
              <a:t>শব্দ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b="0" i="0" u="none" strike="noStrike" dirty="0">
                <a:effectLst/>
              </a:rPr>
              <a:t>আপনার সন্তানের সাথে বসুন এবং কার্ডে ক্লিক করুন এবং অক্ষর (গুলি), কীওয়ার্ড এবং শব্দ শুনুন।</a:t>
            </a:r>
            <a:endParaRPr lang="en-US" sz="2800" b="0" i="0" u="none" strike="noStrike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b="0" i="0" u="none" strike="noStrike" dirty="0">
                <a:effectLst/>
              </a:rPr>
              <a:t>আপনার সন্তানের জন্য অক্ষর (গুলি), কীওয়ার্ড এবং শব্দপুনরাবৃত্তি করুন এবং আপনার পরে এটি পুনরাবৃত্তি করতে বলুন।</a:t>
            </a:r>
            <a:endParaRPr lang="en-US" sz="2800" b="0" i="0" u="none" strike="noStrike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s-IN" sz="2800" b="0" i="0" u="none" strike="noStrike" dirty="0">
                <a:effectLst/>
              </a:rPr>
              <a:t>তাদের জিজ্ঞাসা করুন, "আপনি এই </a:t>
            </a:r>
            <a:r>
              <a:rPr lang="en-US" sz="2800" b="0" i="0" u="none" strike="noStrike" dirty="0">
                <a:effectLst/>
              </a:rPr>
              <a:t>digraphs </a:t>
            </a:r>
            <a:r>
              <a:rPr lang="as-IN" sz="2800" b="0" i="0" u="none" strike="noStrike">
                <a:effectLst/>
              </a:rPr>
              <a:t>আছে যে অন্য কোন শব্দ মনে করতে পারেন?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05FD31-76D4-4B07-A650-A04DED5765EF}"/>
</file>

<file path=customXml/itemProps2.xml><?xml version="1.0" encoding="utf-8"?>
<ds:datastoreItem xmlns:ds="http://schemas.openxmlformats.org/officeDocument/2006/customXml" ds:itemID="{B98A8A88-8457-4E42-A882-BE8E6111998A}"/>
</file>

<file path=customXml/itemProps3.xml><?xml version="1.0" encoding="utf-8"?>
<ds:datastoreItem xmlns:ds="http://schemas.openxmlformats.org/officeDocument/2006/customXml" ds:itemID="{DDDD99C4-233E-4B1C-8515-B5FD78544CE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13</cp:revision>
  <dcterms:created xsi:type="dcterms:W3CDTF">2006-08-16T00:00:00Z</dcterms:created>
  <dcterms:modified xsi:type="dcterms:W3CDTF">2022-11-28T21:43:47Z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