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anose="020B0604020202020204" charset="0"/>
      <p:regular r:id="rId13"/>
      <p:bold r:id="rId14"/>
    </p:embeddedFont>
    <p:embeddedFont>
      <p:font typeface="Mali Bold" panose="020B0604020202020204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>
      <p:cViewPr varScale="1">
        <p:scale>
          <a:sx n="66" d="100"/>
          <a:sy n="66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2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1A0C0189-A90B-4842-A200-75B93DDF741A}"/>
    <pc:docChg chg="modSld">
      <pc:chgData name="Wolf Daniel" userId="6c5711b8-578f-4d36-989d-6d05a51a5dc1" providerId="ADAL" clId="{1A0C0189-A90B-4842-A200-75B93DDF741A}" dt="2023-12-21T16:51:55.518" v="1109" actId="27784"/>
      <pc:docMkLst>
        <pc:docMk/>
      </pc:docMkLst>
      <pc:sldChg chg="modSp mod">
        <pc:chgData name="Wolf Daniel" userId="6c5711b8-578f-4d36-989d-6d05a51a5dc1" providerId="ADAL" clId="{1A0C0189-A90B-4842-A200-75B93DDF741A}" dt="2023-12-19T15:41:02.052" v="1075" actId="33553"/>
        <pc:sldMkLst>
          <pc:docMk/>
          <pc:sldMk cId="0" sldId="256"/>
        </pc:sldMkLst>
        <pc:spChg chg="mod">
          <ac:chgData name="Wolf Daniel" userId="6c5711b8-578f-4d36-989d-6d05a51a5dc1" providerId="ADAL" clId="{1A0C0189-A90B-4842-A200-75B93DDF741A}" dt="2023-12-19T15:41:02.052" v="1075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1A0C0189-A90B-4842-A200-75B93DDF741A}" dt="2023-12-19T15:36:16.920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1A0C0189-A90B-4842-A200-75B93DDF741A}" dt="2023-12-19T15:36:19.311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1A0C0189-A90B-4842-A200-75B93DDF741A}" dt="2023-12-19T15:36:49.041" v="118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1A0C0189-A90B-4842-A200-75B93DDF741A}" dt="2023-12-19T15:36:56.684" v="188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1A0C0189-A90B-4842-A200-75B93DDF741A}" dt="2023-12-19T15:36:14.051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31.901" v="111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37.908" v="112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40.688" v="113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42.368" v="114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44.394" v="115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45.759" v="116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6:47.265" v="117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1A0C0189-A90B-4842-A200-75B93DDF741A}" dt="2023-12-19T15:41:03.874" v="1076" actId="33553"/>
        <pc:sldMkLst>
          <pc:docMk/>
          <pc:sldMk cId="0" sldId="257"/>
        </pc:sldMkLst>
        <pc:spChg chg="mod">
          <ac:chgData name="Wolf Daniel" userId="6c5711b8-578f-4d36-989d-6d05a51a5dc1" providerId="ADAL" clId="{1A0C0189-A90B-4842-A200-75B93DDF741A}" dt="2023-12-19T15:41:03.874" v="1076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1A0C0189-A90B-4842-A200-75B93DDF741A}" dt="2023-12-19T15:37:16.649" v="211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1A0C0189-A90B-4842-A200-75B93DDF741A}" dt="2023-12-19T15:37:06.047" v="192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7:11.931" v="210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7:29.516" v="309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7:33.200" v="310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7:35.023" v="311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1A0C0189-A90B-4842-A200-75B93DDF741A}" dt="2023-12-21T16:50:40.815" v="1095" actId="27784"/>
        <pc:sldMkLst>
          <pc:docMk/>
          <pc:sldMk cId="0" sldId="258"/>
        </pc:sldMkLst>
        <pc:spChg chg="add del mod">
          <ac:chgData name="Wolf Daniel" userId="6c5711b8-578f-4d36-989d-6d05a51a5dc1" providerId="ADAL" clId="{1A0C0189-A90B-4842-A200-75B93DDF741A}" dt="2023-12-19T15:41:06.731" v="1078"/>
          <ac:spMkLst>
            <pc:docMk/>
            <pc:sldMk cId="0" sldId="258"/>
            <ac:spMk id="12" creationId="{63FCBB0A-0182-3863-9444-63BDF7FA5D4A}"/>
          </ac:spMkLst>
        </pc:spChg>
        <pc:spChg chg="add mod">
          <ac:chgData name="Wolf Daniel" userId="6c5711b8-578f-4d36-989d-6d05a51a5dc1" providerId="ADAL" clId="{1A0C0189-A90B-4842-A200-75B93DDF741A}" dt="2023-12-19T15:41:10.033" v="1079" actId="1076"/>
          <ac:spMkLst>
            <pc:docMk/>
            <pc:sldMk cId="0" sldId="258"/>
            <ac:spMk id="13" creationId="{88B66306-64AA-52A9-82F3-3009C6FA7F01}"/>
          </ac:spMkLst>
        </pc:spChg>
        <pc:grpChg chg="mod">
          <ac:chgData name="Wolf Daniel" userId="6c5711b8-578f-4d36-989d-6d05a51a5dc1" providerId="ADAL" clId="{1A0C0189-A90B-4842-A200-75B93DDF741A}" dt="2023-12-19T15:37:46.688" v="316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1A0C0189-A90B-4842-A200-75B93DDF741A}" dt="2023-12-19T15:37:48.814" v="317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1A0C0189-A90B-4842-A200-75B93DDF741A}" dt="2023-12-19T15:37:42.511" v="315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7:52.372" v="329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7:58.474" v="339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8:02.440" v="340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8:07.242" v="358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8:39.258" v="602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1A0C0189-A90B-4842-A200-75B93DDF741A}" dt="2023-12-21T16:50:10.859" v="1088" actId="27784"/>
          <ac:picMkLst>
            <pc:docMk/>
            <pc:sldMk cId="0" sldId="258"/>
            <ac:picMk id="28" creationId="{92DBCEAF-3773-5D30-3865-9380328E7214}"/>
          </ac:picMkLst>
        </pc:picChg>
        <pc:picChg chg="mod">
          <ac:chgData name="Wolf Daniel" userId="6c5711b8-578f-4d36-989d-6d05a51a5dc1" providerId="ADAL" clId="{1A0C0189-A90B-4842-A200-75B93DDF741A}" dt="2023-12-21T16:50:14.199" v="1089" actId="27784"/>
          <ac:picMkLst>
            <pc:docMk/>
            <pc:sldMk cId="0" sldId="258"/>
            <ac:picMk id="29" creationId="{F94CF2D8-9BE4-8D5C-EDCB-6163F0E5F4A8}"/>
          </ac:picMkLst>
        </pc:picChg>
        <pc:picChg chg="mod">
          <ac:chgData name="Wolf Daniel" userId="6c5711b8-578f-4d36-989d-6d05a51a5dc1" providerId="ADAL" clId="{1A0C0189-A90B-4842-A200-75B93DDF741A}" dt="2023-12-21T16:50:17.961" v="1090" actId="27784"/>
          <ac:picMkLst>
            <pc:docMk/>
            <pc:sldMk cId="0" sldId="258"/>
            <ac:picMk id="30" creationId="{86989D85-F6C1-858A-5A79-1F96FCF542DA}"/>
          </ac:picMkLst>
        </pc:picChg>
        <pc:picChg chg="mod">
          <ac:chgData name="Wolf Daniel" userId="6c5711b8-578f-4d36-989d-6d05a51a5dc1" providerId="ADAL" clId="{1A0C0189-A90B-4842-A200-75B93DDF741A}" dt="2023-12-21T16:50:21.402" v="1091" actId="27784"/>
          <ac:picMkLst>
            <pc:docMk/>
            <pc:sldMk cId="0" sldId="258"/>
            <ac:picMk id="31" creationId="{43E9A948-AF9E-BB52-9C3C-5548F977FBB5}"/>
          </ac:picMkLst>
        </pc:picChg>
        <pc:picChg chg="mod">
          <ac:chgData name="Wolf Daniel" userId="6c5711b8-578f-4d36-989d-6d05a51a5dc1" providerId="ADAL" clId="{1A0C0189-A90B-4842-A200-75B93DDF741A}" dt="2023-12-21T16:50:25.404" v="1092" actId="27784"/>
          <ac:picMkLst>
            <pc:docMk/>
            <pc:sldMk cId="0" sldId="258"/>
            <ac:picMk id="32" creationId="{1BAB04B5-8DF1-91D7-B873-DDB439D3DFDA}"/>
          </ac:picMkLst>
        </pc:picChg>
        <pc:picChg chg="mod">
          <ac:chgData name="Wolf Daniel" userId="6c5711b8-578f-4d36-989d-6d05a51a5dc1" providerId="ADAL" clId="{1A0C0189-A90B-4842-A200-75B93DDF741A}" dt="2023-12-21T16:50:28.505" v="1093" actId="27784"/>
          <ac:picMkLst>
            <pc:docMk/>
            <pc:sldMk cId="0" sldId="258"/>
            <ac:picMk id="33" creationId="{1B5269CA-3AB5-CA6F-73E1-FD72817C0BB2}"/>
          </ac:picMkLst>
        </pc:picChg>
        <pc:picChg chg="mod">
          <ac:chgData name="Wolf Daniel" userId="6c5711b8-578f-4d36-989d-6d05a51a5dc1" providerId="ADAL" clId="{1A0C0189-A90B-4842-A200-75B93DDF741A}" dt="2023-12-21T16:50:33.571" v="1094" actId="27784"/>
          <ac:picMkLst>
            <pc:docMk/>
            <pc:sldMk cId="0" sldId="258"/>
            <ac:picMk id="34" creationId="{FE8BFF0D-F9FF-41ED-9FA5-5DFCAA3A43AD}"/>
          </ac:picMkLst>
        </pc:picChg>
        <pc:picChg chg="mod">
          <ac:chgData name="Wolf Daniel" userId="6c5711b8-578f-4d36-989d-6d05a51a5dc1" providerId="ADAL" clId="{1A0C0189-A90B-4842-A200-75B93DDF741A}" dt="2023-12-21T16:50:40.815" v="1095" actId="27784"/>
          <ac:picMkLst>
            <pc:docMk/>
            <pc:sldMk cId="0" sldId="258"/>
            <ac:picMk id="35" creationId="{C7AF6E8E-6171-D1CC-8E3C-74B260384123}"/>
          </ac:picMkLst>
        </pc:picChg>
      </pc:sldChg>
      <pc:sldChg chg="addSp delSp modSp mod modMedia">
        <pc:chgData name="Wolf Daniel" userId="6c5711b8-578f-4d36-989d-6d05a51a5dc1" providerId="ADAL" clId="{1A0C0189-A90B-4842-A200-75B93DDF741A}" dt="2023-12-21T16:51:29.173" v="1103" actId="27784"/>
        <pc:sldMkLst>
          <pc:docMk/>
          <pc:sldMk cId="1944678796" sldId="259"/>
        </pc:sldMkLst>
        <pc:spChg chg="add del mod">
          <ac:chgData name="Wolf Daniel" userId="6c5711b8-578f-4d36-989d-6d05a51a5dc1" providerId="ADAL" clId="{1A0C0189-A90B-4842-A200-75B93DDF741A}" dt="2023-12-19T15:41:12.905" v="1081"/>
          <ac:spMkLst>
            <pc:docMk/>
            <pc:sldMk cId="1944678796" sldId="259"/>
            <ac:spMk id="20" creationId="{C828EE61-B277-56D5-305E-78A75EF61509}"/>
          </ac:spMkLst>
        </pc:spChg>
        <pc:spChg chg="add mod">
          <ac:chgData name="Wolf Daniel" userId="6c5711b8-578f-4d36-989d-6d05a51a5dc1" providerId="ADAL" clId="{1A0C0189-A90B-4842-A200-75B93DDF741A}" dt="2023-12-19T15:41:18.530" v="1083" actId="20577"/>
          <ac:spMkLst>
            <pc:docMk/>
            <pc:sldMk cId="1944678796" sldId="259"/>
            <ac:spMk id="21" creationId="{88B66306-64AA-52A9-82F3-3009C6FA7F01}"/>
          </ac:spMkLst>
        </pc:spChg>
        <pc:grpChg chg="mod">
          <ac:chgData name="Wolf Daniel" userId="6c5711b8-578f-4d36-989d-6d05a51a5dc1" providerId="ADAL" clId="{1A0C0189-A90B-4842-A200-75B93DDF741A}" dt="2023-12-19T15:38:48.724" v="607" actId="962"/>
          <ac:grpSpMkLst>
            <pc:docMk/>
            <pc:sldMk cId="1944678796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1A0C0189-A90B-4842-A200-75B93DDF741A}" dt="2023-12-19T15:38:51.114" v="608" actId="962"/>
          <ac:grpSpMkLst>
            <pc:docMk/>
            <pc:sldMk cId="1944678796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1A0C0189-A90B-4842-A200-75B93DDF741A}" dt="2023-12-19T15:38:45.373" v="606" actId="962"/>
          <ac:picMkLst>
            <pc:docMk/>
            <pc:sldMk cId="1944678796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8:54.266" v="620" actId="962"/>
          <ac:picMkLst>
            <pc:docMk/>
            <pc:sldMk cId="1944678796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8:59.603" v="630" actId="962"/>
          <ac:picMkLst>
            <pc:docMk/>
            <pc:sldMk cId="1944678796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9:03.326" v="631" actId="962"/>
          <ac:picMkLst>
            <pc:docMk/>
            <pc:sldMk cId="1944678796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9:06.866" v="649" actId="962"/>
          <ac:picMkLst>
            <pc:docMk/>
            <pc:sldMk cId="1944678796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39:33.226" v="847" actId="962"/>
          <ac:picMkLst>
            <pc:docMk/>
            <pc:sldMk cId="1944678796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1A0C0189-A90B-4842-A200-75B93DDF741A}" dt="2023-12-21T16:50:46.143" v="1096" actId="27784"/>
          <ac:picMkLst>
            <pc:docMk/>
            <pc:sldMk cId="1944678796" sldId="259"/>
            <ac:picMk id="12" creationId="{7C98577D-ECA0-29E3-B909-B39E8C3F135F}"/>
          </ac:picMkLst>
        </pc:picChg>
        <pc:picChg chg="mod">
          <ac:chgData name="Wolf Daniel" userId="6c5711b8-578f-4d36-989d-6d05a51a5dc1" providerId="ADAL" clId="{1A0C0189-A90B-4842-A200-75B93DDF741A}" dt="2023-12-21T16:50:50.253" v="1097" actId="27784"/>
          <ac:picMkLst>
            <pc:docMk/>
            <pc:sldMk cId="1944678796" sldId="259"/>
            <ac:picMk id="13" creationId="{19F29A03-CC9E-B41C-82FC-4FFDF8FAF401}"/>
          </ac:picMkLst>
        </pc:picChg>
        <pc:picChg chg="mod">
          <ac:chgData name="Wolf Daniel" userId="6c5711b8-578f-4d36-989d-6d05a51a5dc1" providerId="ADAL" clId="{1A0C0189-A90B-4842-A200-75B93DDF741A}" dt="2023-12-21T16:50:54.889" v="1098" actId="27784"/>
          <ac:picMkLst>
            <pc:docMk/>
            <pc:sldMk cId="1944678796" sldId="259"/>
            <ac:picMk id="14" creationId="{1918AA97-1557-0359-6753-7C98AB1A7485}"/>
          </ac:picMkLst>
        </pc:picChg>
        <pc:picChg chg="mod">
          <ac:chgData name="Wolf Daniel" userId="6c5711b8-578f-4d36-989d-6d05a51a5dc1" providerId="ADAL" clId="{1A0C0189-A90B-4842-A200-75B93DDF741A}" dt="2023-12-21T16:51:01.483" v="1099" actId="27784"/>
          <ac:picMkLst>
            <pc:docMk/>
            <pc:sldMk cId="1944678796" sldId="259"/>
            <ac:picMk id="15" creationId="{1384F73F-29A6-CA78-EBDB-C82006EFE623}"/>
          </ac:picMkLst>
        </pc:picChg>
        <pc:picChg chg="mod">
          <ac:chgData name="Wolf Daniel" userId="6c5711b8-578f-4d36-989d-6d05a51a5dc1" providerId="ADAL" clId="{1A0C0189-A90B-4842-A200-75B93DDF741A}" dt="2023-12-21T16:51:05.572" v="1100" actId="27784"/>
          <ac:picMkLst>
            <pc:docMk/>
            <pc:sldMk cId="1944678796" sldId="259"/>
            <ac:picMk id="16" creationId="{2331F2DD-53FC-7E62-8A56-B15B70AD1A14}"/>
          </ac:picMkLst>
        </pc:picChg>
        <pc:picChg chg="mod">
          <ac:chgData name="Wolf Daniel" userId="6c5711b8-578f-4d36-989d-6d05a51a5dc1" providerId="ADAL" clId="{1A0C0189-A90B-4842-A200-75B93DDF741A}" dt="2023-12-21T16:51:15.794" v="1101" actId="27784"/>
          <ac:picMkLst>
            <pc:docMk/>
            <pc:sldMk cId="1944678796" sldId="259"/>
            <ac:picMk id="17" creationId="{283A3A73-93E2-844C-81EB-AD7E4703F516}"/>
          </ac:picMkLst>
        </pc:picChg>
        <pc:picChg chg="mod">
          <ac:chgData name="Wolf Daniel" userId="6c5711b8-578f-4d36-989d-6d05a51a5dc1" providerId="ADAL" clId="{1A0C0189-A90B-4842-A200-75B93DDF741A}" dt="2023-12-21T16:51:25.401" v="1102" actId="27784"/>
          <ac:picMkLst>
            <pc:docMk/>
            <pc:sldMk cId="1944678796" sldId="259"/>
            <ac:picMk id="18" creationId="{F90F3916-DBDB-6230-2C48-39FD1C0D295E}"/>
          </ac:picMkLst>
        </pc:picChg>
        <pc:picChg chg="mod">
          <ac:chgData name="Wolf Daniel" userId="6c5711b8-578f-4d36-989d-6d05a51a5dc1" providerId="ADAL" clId="{1A0C0189-A90B-4842-A200-75B93DDF741A}" dt="2023-12-21T16:51:29.173" v="1103" actId="27784"/>
          <ac:picMkLst>
            <pc:docMk/>
            <pc:sldMk cId="1944678796" sldId="259"/>
            <ac:picMk id="19" creationId="{0F3767FF-2646-646D-012C-4CCF415F5630}"/>
          </ac:picMkLst>
        </pc:picChg>
      </pc:sldChg>
      <pc:sldChg chg="addSp delSp modSp mod modMedia">
        <pc:chgData name="Wolf Daniel" userId="6c5711b8-578f-4d36-989d-6d05a51a5dc1" providerId="ADAL" clId="{1A0C0189-A90B-4842-A200-75B93DDF741A}" dt="2023-12-21T16:51:55.518" v="1109" actId="27784"/>
        <pc:sldMkLst>
          <pc:docMk/>
          <pc:sldMk cId="3753460758" sldId="260"/>
        </pc:sldMkLst>
        <pc:spChg chg="add del mod">
          <ac:chgData name="Wolf Daniel" userId="6c5711b8-578f-4d36-989d-6d05a51a5dc1" providerId="ADAL" clId="{1A0C0189-A90B-4842-A200-75B93DDF741A}" dt="2023-12-19T15:41:21.528" v="1085"/>
          <ac:spMkLst>
            <pc:docMk/>
            <pc:sldMk cId="3753460758" sldId="260"/>
            <ac:spMk id="12" creationId="{5606128A-75B4-0D27-CF8E-B2811DCDD325}"/>
          </ac:spMkLst>
        </pc:spChg>
        <pc:spChg chg="add mod">
          <ac:chgData name="Wolf Daniel" userId="6c5711b8-578f-4d36-989d-6d05a51a5dc1" providerId="ADAL" clId="{1A0C0189-A90B-4842-A200-75B93DDF741A}" dt="2023-12-19T15:41:31.162" v="1087" actId="20577"/>
          <ac:spMkLst>
            <pc:docMk/>
            <pc:sldMk cId="3753460758" sldId="260"/>
            <ac:spMk id="13" creationId="{88B66306-64AA-52A9-82F3-3009C6FA7F01}"/>
          </ac:spMkLst>
        </pc:spChg>
        <pc:grpChg chg="mod">
          <ac:chgData name="Wolf Daniel" userId="6c5711b8-578f-4d36-989d-6d05a51a5dc1" providerId="ADAL" clId="{1A0C0189-A90B-4842-A200-75B93DDF741A}" dt="2023-12-19T15:40:10.511" v="852" actId="962"/>
          <ac:grpSpMkLst>
            <pc:docMk/>
            <pc:sldMk cId="3753460758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1A0C0189-A90B-4842-A200-75B93DDF741A}" dt="2023-12-19T15:40:12.660" v="853" actId="962"/>
          <ac:grpSpMkLst>
            <pc:docMk/>
            <pc:sldMk cId="3753460758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1A0C0189-A90B-4842-A200-75B93DDF741A}" dt="2023-12-19T15:40:07.310" v="851" actId="962"/>
          <ac:picMkLst>
            <pc:docMk/>
            <pc:sldMk cId="3753460758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40:16.489" v="865" actId="962"/>
          <ac:picMkLst>
            <pc:docMk/>
            <pc:sldMk cId="3753460758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40:24.290" v="875" actId="962"/>
          <ac:picMkLst>
            <pc:docMk/>
            <pc:sldMk cId="3753460758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40:27.917" v="876" actId="962"/>
          <ac:picMkLst>
            <pc:docMk/>
            <pc:sldMk cId="3753460758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40:31.371" v="894" actId="962"/>
          <ac:picMkLst>
            <pc:docMk/>
            <pc:sldMk cId="3753460758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1A0C0189-A90B-4842-A200-75B93DDF741A}" dt="2023-12-19T15:40:56.070" v="1074" actId="962"/>
          <ac:picMkLst>
            <pc:docMk/>
            <pc:sldMk cId="3753460758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1A0C0189-A90B-4842-A200-75B93DDF741A}" dt="2023-12-21T16:51:35.729" v="1104" actId="27784"/>
          <ac:picMkLst>
            <pc:docMk/>
            <pc:sldMk cId="3753460758" sldId="260"/>
            <ac:picMk id="20" creationId="{9465B5BC-CB34-061D-F3C3-A9A3419937B4}"/>
          </ac:picMkLst>
        </pc:picChg>
        <pc:picChg chg="mod">
          <ac:chgData name="Wolf Daniel" userId="6c5711b8-578f-4d36-989d-6d05a51a5dc1" providerId="ADAL" clId="{1A0C0189-A90B-4842-A200-75B93DDF741A}" dt="2023-12-21T16:51:40.800" v="1105" actId="27784"/>
          <ac:picMkLst>
            <pc:docMk/>
            <pc:sldMk cId="3753460758" sldId="260"/>
            <ac:picMk id="21" creationId="{9DFF47E0-58E2-310D-D34D-4AF497C76FD7}"/>
          </ac:picMkLst>
        </pc:picChg>
        <pc:picChg chg="mod">
          <ac:chgData name="Wolf Daniel" userId="6c5711b8-578f-4d36-989d-6d05a51a5dc1" providerId="ADAL" clId="{1A0C0189-A90B-4842-A200-75B93DDF741A}" dt="2023-12-21T16:51:44.749" v="1106" actId="27784"/>
          <ac:picMkLst>
            <pc:docMk/>
            <pc:sldMk cId="3753460758" sldId="260"/>
            <ac:picMk id="22" creationId="{42B5F782-8241-3708-E76B-E802D81D06EB}"/>
          </ac:picMkLst>
        </pc:picChg>
        <pc:picChg chg="mod">
          <ac:chgData name="Wolf Daniel" userId="6c5711b8-578f-4d36-989d-6d05a51a5dc1" providerId="ADAL" clId="{1A0C0189-A90B-4842-A200-75B93DDF741A}" dt="2023-12-21T16:51:48.489" v="1107" actId="27784"/>
          <ac:picMkLst>
            <pc:docMk/>
            <pc:sldMk cId="3753460758" sldId="260"/>
            <ac:picMk id="23" creationId="{7BDCBFD2-2A79-2B92-346B-DA852D35A7EA}"/>
          </ac:picMkLst>
        </pc:picChg>
        <pc:picChg chg="mod">
          <ac:chgData name="Wolf Daniel" userId="6c5711b8-578f-4d36-989d-6d05a51a5dc1" providerId="ADAL" clId="{1A0C0189-A90B-4842-A200-75B93DDF741A}" dt="2023-12-21T16:51:52.048" v="1108" actId="27784"/>
          <ac:picMkLst>
            <pc:docMk/>
            <pc:sldMk cId="3753460758" sldId="260"/>
            <ac:picMk id="24" creationId="{893BD4EC-AFFC-7415-8E45-B5658EDED836}"/>
          </ac:picMkLst>
        </pc:picChg>
        <pc:picChg chg="mod">
          <ac:chgData name="Wolf Daniel" userId="6c5711b8-578f-4d36-989d-6d05a51a5dc1" providerId="ADAL" clId="{1A0C0189-A90B-4842-A200-75B93DDF741A}" dt="2023-12-21T16:51:55.518" v="1109" actId="27784"/>
          <ac:picMkLst>
            <pc:docMk/>
            <pc:sldMk cId="3753460758" sldId="260"/>
            <ac:picMk id="25" creationId="{27BE9AE6-D020-BB25-3837-56EB322812B1}"/>
          </ac:picMkLst>
        </pc:picChg>
      </pc:sldChg>
    </pc:docChg>
  </pc:docChgLst>
  <pc:docChgLst>
    <pc:chgData name="Wolf Daniel" userId="6c5711b8-578f-4d36-989d-6d05a51a5dc1" providerId="ADAL" clId="{9FF5D44A-D2F7-9B45-A7C4-7132A60E76F7}"/>
    <pc:docChg chg="modSld">
      <pc:chgData name="Wolf Daniel" userId="6c5711b8-578f-4d36-989d-6d05a51a5dc1" providerId="ADAL" clId="{9FF5D44A-D2F7-9B45-A7C4-7132A60E76F7}" dt="2023-12-20T17:24:42.982" v="2"/>
      <pc:docMkLst>
        <pc:docMk/>
      </pc:docMkLst>
      <pc:sldChg chg="modSp mod">
        <pc:chgData name="Wolf Daniel" userId="6c5711b8-578f-4d36-989d-6d05a51a5dc1" providerId="ADAL" clId="{9FF5D44A-D2F7-9B45-A7C4-7132A60E76F7}" dt="2023-12-20T17:24:38.182" v="0"/>
        <pc:sldMkLst>
          <pc:docMk/>
          <pc:sldMk cId="0" sldId="258"/>
        </pc:sldMkLst>
        <pc:spChg chg="mod">
          <ac:chgData name="Wolf Daniel" userId="6c5711b8-578f-4d36-989d-6d05a51a5dc1" providerId="ADAL" clId="{9FF5D44A-D2F7-9B45-A7C4-7132A60E76F7}" dt="2023-12-20T17:24:38.182" v="0"/>
          <ac:spMkLst>
            <pc:docMk/>
            <pc:sldMk cId="0" sldId="258"/>
            <ac:spMk id="13" creationId="{88B66306-64AA-52A9-82F3-3009C6FA7F01}"/>
          </ac:spMkLst>
        </pc:spChg>
      </pc:sldChg>
      <pc:sldChg chg="modSp mod">
        <pc:chgData name="Wolf Daniel" userId="6c5711b8-578f-4d36-989d-6d05a51a5dc1" providerId="ADAL" clId="{9FF5D44A-D2F7-9B45-A7C4-7132A60E76F7}" dt="2023-12-20T17:24:40.276" v="1"/>
        <pc:sldMkLst>
          <pc:docMk/>
          <pc:sldMk cId="1944678796" sldId="259"/>
        </pc:sldMkLst>
        <pc:spChg chg="mod">
          <ac:chgData name="Wolf Daniel" userId="6c5711b8-578f-4d36-989d-6d05a51a5dc1" providerId="ADAL" clId="{9FF5D44A-D2F7-9B45-A7C4-7132A60E76F7}" dt="2023-12-20T17:24:40.276" v="1"/>
          <ac:spMkLst>
            <pc:docMk/>
            <pc:sldMk cId="1944678796" sldId="259"/>
            <ac:spMk id="21" creationId="{88B66306-64AA-52A9-82F3-3009C6FA7F01}"/>
          </ac:spMkLst>
        </pc:spChg>
      </pc:sldChg>
      <pc:sldChg chg="modSp mod">
        <pc:chgData name="Wolf Daniel" userId="6c5711b8-578f-4d36-989d-6d05a51a5dc1" providerId="ADAL" clId="{9FF5D44A-D2F7-9B45-A7C4-7132A60E76F7}" dt="2023-12-20T17:24:42.982" v="2"/>
        <pc:sldMkLst>
          <pc:docMk/>
          <pc:sldMk cId="3753460758" sldId="260"/>
        </pc:sldMkLst>
        <pc:spChg chg="mod">
          <ac:chgData name="Wolf Daniel" userId="6c5711b8-578f-4d36-989d-6d05a51a5dc1" providerId="ADAL" clId="{9FF5D44A-D2F7-9B45-A7C4-7132A60E76F7}" dt="2023-12-20T17:24:42.982" v="2"/>
          <ac:spMkLst>
            <pc:docMk/>
            <pc:sldMk cId="3753460758" sldId="260"/>
            <ac:spMk id="13" creationId="{88B66306-64AA-52A9-82F3-3009C6FA7F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9.svg"/><Relationship Id="rId26" Type="http://schemas.openxmlformats.org/officeDocument/2006/relationships/image" Target="../media/image35.png"/><Relationship Id="rId3" Type="http://schemas.microsoft.com/office/2007/relationships/media" Target="../media/media18.m4a"/><Relationship Id="rId21" Type="http://schemas.openxmlformats.org/officeDocument/2006/relationships/image" Target="../media/image32.png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image" Target="../media/image28.png"/><Relationship Id="rId25" Type="http://schemas.microsoft.com/office/2017/04/relationships/track" Target="../media/track17.vtt"/><Relationship Id="rId2" Type="http://schemas.openxmlformats.org/officeDocument/2006/relationships/audio" Target="../media/media17.m4a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29" Type="http://schemas.microsoft.com/office/2017/04/relationships/track" Target="../media/track20.vtt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8.svg"/><Relationship Id="rId5" Type="http://schemas.microsoft.com/office/2007/relationships/media" Target="../media/media19.m4a"/><Relationship Id="rId15" Type="http://schemas.openxmlformats.org/officeDocument/2006/relationships/image" Target="../media/image26.png"/><Relationship Id="rId23" Type="http://schemas.openxmlformats.org/officeDocument/2006/relationships/image" Target="../media/image37.png"/><Relationship Id="rId28" Type="http://schemas.microsoft.com/office/2017/04/relationships/track" Target="../media/track19.vtt"/><Relationship Id="rId10" Type="http://schemas.openxmlformats.org/officeDocument/2006/relationships/audio" Target="../media/media21.m4a"/><Relationship Id="rId19" Type="http://schemas.openxmlformats.org/officeDocument/2006/relationships/image" Target="../media/image30.png"/><Relationship Id="rId31" Type="http://schemas.microsoft.com/office/2017/04/relationships/track" Target="../media/track22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.png"/><Relationship Id="rId22" Type="http://schemas.openxmlformats.org/officeDocument/2006/relationships/image" Target="../media/image33.svg"/><Relationship Id="rId27" Type="http://schemas.microsoft.com/office/2017/04/relationships/track" Target="../media/track18.vtt"/><Relationship Id="rId30" Type="http://schemas.microsoft.com/office/2017/04/relationships/track" Target="../media/track21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2869583"/>
            <a:ext cx="11277599" cy="1420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9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Согласные звуки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z-Cyrl-AZ" sz="3600" dirty="0">
                <a:solidFill>
                  <a:srgbClr val="FFFFFF"/>
                </a:solidFill>
                <a:latin typeface="Mali Bold"/>
              </a:rPr>
              <a:t>Интерактивное мероприятие для детей и их семей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33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6899" b="1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МАРШРУТЫ</a:t>
            </a:r>
            <a:endParaRPr kumimoji="0" lang="en-US" sz="6899" b="1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5" y="2781499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4400" b="1" dirty="0"/>
              <a:t>СОГЛАСНЫЕ ЗВУКИ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dirty="0"/>
              <a:t>Сядьте со своим ребенком, нажмите на карточку и послушайте букву (ы), ключевое слово и звук.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dirty="0"/>
              <a:t>Повторите букву (буквы), ключевое слово и звук для вашего ребенка и попросите его повторить его после вас.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dirty="0"/>
              <a:t>Спросите их: «Какие слова вы можете придумать, в которых есть эти согласные?»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bat, cat, dog, fun&#10;bottom row:&#10;game, hat, job, ki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28" name="Audio Recording Aug 10, 2021 at 11:44:02 AM" descr="Audio Recording Aug 10, 2021 at 11:44:02 AM">
            <a:hlinkClick r:id="" action="ppaction://media"/>
            <a:extLst>
              <a:ext uri="{FF2B5EF4-FFF2-40B4-BE49-F238E27FC236}">
                <a16:creationId xmlns:a16="http://schemas.microsoft.com/office/drawing/2014/main" id="{92DBCEAF-3773-5D30-3865-9380328E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F8B71E2-CBEF-4B9D-95D8-2B4C3AD2C0B0}" label="b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4152900"/>
            <a:ext cx="889190" cy="889190"/>
          </a:xfrm>
          <a:prstGeom prst="rect">
            <a:avLst/>
          </a:prstGeom>
        </p:spPr>
      </p:pic>
      <p:pic>
        <p:nvPicPr>
          <p:cNvPr id="29" name="Audio Recording Aug 10, 2021 at 11:44:15 AM" descr="Audio Recording Aug 10, 2021 at 11:44:15 AM">
            <a:hlinkClick r:id="" action="ppaction://media"/>
            <a:extLst>
              <a:ext uri="{FF2B5EF4-FFF2-40B4-BE49-F238E27FC236}">
                <a16:creationId xmlns:a16="http://schemas.microsoft.com/office/drawing/2014/main" id="{F94CF2D8-9BE4-8D5C-EDCB-6163F0E5F4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7B204EE-B11D-4D71-BDF9-D03C7F57AF1D}" label="c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5200" y="4178110"/>
            <a:ext cx="889190" cy="889190"/>
          </a:xfrm>
          <a:prstGeom prst="rect">
            <a:avLst/>
          </a:prstGeom>
        </p:spPr>
      </p:pic>
      <p:pic>
        <p:nvPicPr>
          <p:cNvPr id="30" name="Audio Recording Aug 10, 2021 at 11:44:27 AM" descr="Audio Recording Aug 10, 2021 at 11:44:27 AM">
            <a:hlinkClick r:id="" action="ppaction://media"/>
            <a:extLst>
              <a:ext uri="{FF2B5EF4-FFF2-40B4-BE49-F238E27FC236}">
                <a16:creationId xmlns:a16="http://schemas.microsoft.com/office/drawing/2014/main" id="{86989D85-F6C1-858A-5A79-1F96FCF542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0C4F1F6-04AE-4497-818D-CD54AE4FF219}" label="d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4180351"/>
            <a:ext cx="889190" cy="889190"/>
          </a:xfrm>
          <a:prstGeom prst="rect">
            <a:avLst/>
          </a:prstGeom>
        </p:spPr>
      </p:pic>
      <p:pic>
        <p:nvPicPr>
          <p:cNvPr id="31" name="Audio Recording Aug 10, 2021 at 11:44:45 AM" descr="Audio Recording Aug 10, 2021 at 11:44:45 AM">
            <a:hlinkClick r:id="" action="ppaction://media"/>
            <a:extLst>
              <a:ext uri="{FF2B5EF4-FFF2-40B4-BE49-F238E27FC236}">
                <a16:creationId xmlns:a16="http://schemas.microsoft.com/office/drawing/2014/main" id="{43E9A948-AF9E-BB52-9C3C-5548F977FBB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C9C6498-17FD-45EC-BFB2-FD29E0C8F9D8}" label="f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06400" y="4178110"/>
            <a:ext cx="889190" cy="889190"/>
          </a:xfrm>
          <a:prstGeom prst="rect">
            <a:avLst/>
          </a:prstGeom>
        </p:spPr>
      </p:pic>
      <p:pic>
        <p:nvPicPr>
          <p:cNvPr id="32" name="Audio Recording Aug 10, 2021 at 11:44:56 AM" descr="Audio Recording Aug 10, 2021 at 11:44:56 AM">
            <a:hlinkClick r:id="" action="ppaction://media"/>
            <a:extLst>
              <a:ext uri="{FF2B5EF4-FFF2-40B4-BE49-F238E27FC236}">
                <a16:creationId xmlns:a16="http://schemas.microsoft.com/office/drawing/2014/main" id="{1BAB04B5-8DF1-91D7-B873-DDB439D3DFD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4AE1E84-27A0-4E39-BD0C-650111E13FF0}" label="g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19600" y="8201591"/>
            <a:ext cx="889190" cy="889190"/>
          </a:xfrm>
          <a:prstGeom prst="rect">
            <a:avLst/>
          </a:prstGeom>
        </p:spPr>
      </p:pic>
      <p:pic>
        <p:nvPicPr>
          <p:cNvPr id="33" name="Audio Recording Aug 10, 2021 at 11:45:11 AM" descr="Audio Recording Aug 10, 2021 at 11:45:11 AM">
            <a:hlinkClick r:id="" action="ppaction://media"/>
            <a:extLst>
              <a:ext uri="{FF2B5EF4-FFF2-40B4-BE49-F238E27FC236}">
                <a16:creationId xmlns:a16="http://schemas.microsoft.com/office/drawing/2014/main" id="{1B5269CA-3AB5-CA6F-73E1-FD72817C0B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48FCA3A-FA56-453B-BF65-275CE116A2C5}" label="h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19683" y="8201589"/>
            <a:ext cx="889189" cy="889189"/>
          </a:xfrm>
          <a:prstGeom prst="rect">
            <a:avLst/>
          </a:prstGeom>
        </p:spPr>
      </p:pic>
      <p:pic>
        <p:nvPicPr>
          <p:cNvPr id="34" name="Audio Recording Aug 10, 2021 at 11:45:22 AM" descr="Audio Recording Aug 10, 2021 at 11:45:22 AM">
            <a:hlinkClick r:id="" action="ppaction://media"/>
            <a:extLst>
              <a:ext uri="{FF2B5EF4-FFF2-40B4-BE49-F238E27FC236}">
                <a16:creationId xmlns:a16="http://schemas.microsoft.com/office/drawing/2014/main" id="{FE8BFF0D-F9FF-41ED-9FA5-5DFCAA3A43A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5A577A6-D0F6-46D0-B678-B75E8CE7BB19}" label="j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800" y="8263477"/>
            <a:ext cx="889189" cy="889189"/>
          </a:xfrm>
          <a:prstGeom prst="rect">
            <a:avLst/>
          </a:prstGeom>
        </p:spPr>
      </p:pic>
      <p:pic>
        <p:nvPicPr>
          <p:cNvPr id="35" name="Audio Recording Aug 10, 2021 at 11:45:40 AM" descr="Audio Recording Aug 10, 2021 at 11:45:40 AM">
            <a:hlinkClick r:id="" action="ppaction://media"/>
            <a:extLst>
              <a:ext uri="{FF2B5EF4-FFF2-40B4-BE49-F238E27FC236}">
                <a16:creationId xmlns:a16="http://schemas.microsoft.com/office/drawing/2014/main" id="{C7AF6E8E-6171-D1CC-8E3C-74B2603841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4143A88-36D0-414E-8B4F-0E9A8367506A}" label="k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5411" y="8271342"/>
            <a:ext cx="889189" cy="88918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27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z-Cyrl-AZ" b="1" dirty="0">
                <a:solidFill>
                  <a:schemeClr val="bg1"/>
                </a:solidFill>
              </a:rPr>
              <a:t>Страница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lamp, man, nut, pan&#10;bottom row:&#10;queen, rat, snake, visit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46:07 AM" descr="Audio Recording Aug 10, 2021 at 11:46:07 AM">
            <a:hlinkClick r:id="" action="ppaction://media"/>
            <a:extLst>
              <a:ext uri="{FF2B5EF4-FFF2-40B4-BE49-F238E27FC236}">
                <a16:creationId xmlns:a16="http://schemas.microsoft.com/office/drawing/2014/main" id="{7C98577D-ECA0-29E3-B909-B39E8C3F1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72FA3E8-60ED-4408-B5C3-8EB555439F5C}" label="l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4203521"/>
            <a:ext cx="915326" cy="915326"/>
          </a:xfrm>
          <a:prstGeom prst="rect">
            <a:avLst/>
          </a:prstGeom>
        </p:spPr>
      </p:pic>
      <p:pic>
        <p:nvPicPr>
          <p:cNvPr id="13" name="Audio Recording Aug 10, 2021 at 11:46:24 AM" descr="Audio Recording Aug 10, 2021 at 11:46:24 AM">
            <a:hlinkClick r:id="" action="ppaction://media"/>
            <a:extLst>
              <a:ext uri="{FF2B5EF4-FFF2-40B4-BE49-F238E27FC236}">
                <a16:creationId xmlns:a16="http://schemas.microsoft.com/office/drawing/2014/main" id="{19F29A03-CC9E-B41C-82FC-4FFDF8FAF4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487B9C4-CBC3-4D1E-9F4A-D90BB307271A}" label="m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04237" y="4203521"/>
            <a:ext cx="915326" cy="915326"/>
          </a:xfrm>
          <a:prstGeom prst="rect">
            <a:avLst/>
          </a:prstGeom>
        </p:spPr>
      </p:pic>
      <p:pic>
        <p:nvPicPr>
          <p:cNvPr id="14" name="Audio Recording Aug 10, 2021 at 11:46:35 AM" descr="Audio Recording Aug 10, 2021 at 11:46:35 AM">
            <a:hlinkClick r:id="" action="ppaction://media"/>
            <a:extLst>
              <a:ext uri="{FF2B5EF4-FFF2-40B4-BE49-F238E27FC236}">
                <a16:creationId xmlns:a16="http://schemas.microsoft.com/office/drawing/2014/main" id="{1918AA97-1557-0359-6753-7C98AB1A74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F0CE02B-3529-498B-B5FC-13F0F007C390}" label="n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10555" y="4171493"/>
            <a:ext cx="915325" cy="915325"/>
          </a:xfrm>
          <a:prstGeom prst="rect">
            <a:avLst/>
          </a:prstGeom>
        </p:spPr>
      </p:pic>
      <p:pic>
        <p:nvPicPr>
          <p:cNvPr id="15" name="Audio Recording Aug 10, 2021 at 11:46:51 AM" descr="Audio Recording Aug 10, 2021 at 11:46:51 AM">
            <a:hlinkClick r:id="" action="ppaction://media"/>
            <a:extLst>
              <a:ext uri="{FF2B5EF4-FFF2-40B4-BE49-F238E27FC236}">
                <a16:creationId xmlns:a16="http://schemas.microsoft.com/office/drawing/2014/main" id="{1384F73F-29A6-CA78-EBDB-C82006EFE62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A6CD85C-5361-4892-89DB-62AB86A58380}" label="p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29275" y="4171493"/>
            <a:ext cx="915325" cy="915325"/>
          </a:xfrm>
          <a:prstGeom prst="rect">
            <a:avLst/>
          </a:prstGeom>
        </p:spPr>
      </p:pic>
      <p:pic>
        <p:nvPicPr>
          <p:cNvPr id="16" name="Audio Recording Aug 10, 2021 at 11:47:04 AM" descr="Audio Recording Aug 10, 2021 at 11:47:04 AM">
            <a:hlinkClick r:id="" action="ppaction://media"/>
            <a:extLst>
              <a:ext uri="{FF2B5EF4-FFF2-40B4-BE49-F238E27FC236}">
                <a16:creationId xmlns:a16="http://schemas.microsoft.com/office/drawing/2014/main" id="{2331F2DD-53FC-7E62-8A56-B15B70AD1A1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1BFE3DC-5904-4CAC-8EC4-BF3119E9442B}" label="qu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26980" y="8293307"/>
            <a:ext cx="831746" cy="831746"/>
          </a:xfrm>
          <a:prstGeom prst="rect">
            <a:avLst/>
          </a:prstGeom>
        </p:spPr>
      </p:pic>
      <p:pic>
        <p:nvPicPr>
          <p:cNvPr id="17" name="Audio Recording Aug 10, 2021 at 11:47:16 AM" descr="Audio Recording Aug 10, 2021 at 11:47:16 AM">
            <a:hlinkClick r:id="" action="ppaction://media"/>
            <a:extLst>
              <a:ext uri="{FF2B5EF4-FFF2-40B4-BE49-F238E27FC236}">
                <a16:creationId xmlns:a16="http://schemas.microsoft.com/office/drawing/2014/main" id="{283A3A73-93E2-844C-81EB-AD7E4703F5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13751E0-1405-4CAA-BFEB-6FF6ECF7B371}" label="r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26647" y="8190628"/>
            <a:ext cx="915325" cy="915325"/>
          </a:xfrm>
          <a:prstGeom prst="rect">
            <a:avLst/>
          </a:prstGeom>
        </p:spPr>
      </p:pic>
      <p:pic>
        <p:nvPicPr>
          <p:cNvPr id="18" name="Audio Recording Aug 10, 2021 at 11:47:31 AM" descr="Audio Recording Aug 10, 2021 at 11:47:31 AM">
            <a:hlinkClick r:id="" action="ppaction://media"/>
            <a:extLst>
              <a:ext uri="{FF2B5EF4-FFF2-40B4-BE49-F238E27FC236}">
                <a16:creationId xmlns:a16="http://schemas.microsoft.com/office/drawing/2014/main" id="{F90F3916-DBDB-6230-2C48-39FD1C0D29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64DC2AB-E730-48FD-8C4E-79FF107FE247}" label="s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16162" y="8296261"/>
            <a:ext cx="831746" cy="831746"/>
          </a:xfrm>
          <a:prstGeom prst="rect">
            <a:avLst/>
          </a:prstGeom>
        </p:spPr>
      </p:pic>
      <p:pic>
        <p:nvPicPr>
          <p:cNvPr id="19" name="Audio Recording Aug 10, 2021 at 11:47:59 AM" descr="Audio Recording Aug 10, 2021 at 11:47:59 AM">
            <a:hlinkClick r:id="" action="ppaction://media"/>
            <a:extLst>
              <a:ext uri="{FF2B5EF4-FFF2-40B4-BE49-F238E27FC236}">
                <a16:creationId xmlns:a16="http://schemas.microsoft.com/office/drawing/2014/main" id="{0F3767FF-2646-646D-012C-4CCF415F56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CB48FBB-3C1B-4203-9C29-6B0B7636397D}" label="s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71064" y="8287512"/>
            <a:ext cx="831745" cy="831745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57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z-Cyrl-AZ" b="1" dirty="0">
                <a:solidFill>
                  <a:schemeClr val="bg1"/>
                </a:solidFill>
              </a:rPr>
              <a:t>Страница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46787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4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top, van, wind, fox&#10;bottom row:&#10;yellow, zebra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286761" y="1029061"/>
            <a:ext cx="11714476" cy="8277437"/>
          </a:xfrm>
          <a:prstGeom prst="rect">
            <a:avLst/>
          </a:prstGeom>
        </p:spPr>
      </p:pic>
      <p:pic>
        <p:nvPicPr>
          <p:cNvPr id="20" name="Audio Recording Aug 10, 2021 at 11:48:29 AM" descr="Audio Recording Aug 10, 2021 at 11:48:29 AM">
            <a:hlinkClick r:id="" action="ppaction://media"/>
            <a:extLst>
              <a:ext uri="{FF2B5EF4-FFF2-40B4-BE49-F238E27FC236}">
                <a16:creationId xmlns:a16="http://schemas.microsoft.com/office/drawing/2014/main" id="{9465B5BC-CB34-061D-F3C3-A9A341993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D4B6483-D985-4D1D-AA7D-F06FB6EDB2CD}" label="t" lang="" r:embed="rId2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4152900"/>
            <a:ext cx="882781" cy="882781"/>
          </a:xfrm>
          <a:prstGeom prst="rect">
            <a:avLst/>
          </a:prstGeom>
        </p:spPr>
      </p:pic>
      <p:pic>
        <p:nvPicPr>
          <p:cNvPr id="21" name="Audio Recording Aug 10, 2021 at 11:48:43 AM" descr="Audio Recording Aug 10, 2021 at 11:48:43 AM">
            <a:hlinkClick r:id="" action="ppaction://media"/>
            <a:extLst>
              <a:ext uri="{FF2B5EF4-FFF2-40B4-BE49-F238E27FC236}">
                <a16:creationId xmlns:a16="http://schemas.microsoft.com/office/drawing/2014/main" id="{9DFF47E0-58E2-310D-D34D-4AF497C76F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8657703-453C-4644-8497-25BFA478E757}" label="v" lang="" r:embed="rId27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91400" y="4182035"/>
            <a:ext cx="882781" cy="882781"/>
          </a:xfrm>
          <a:prstGeom prst="rect">
            <a:avLst/>
          </a:prstGeom>
        </p:spPr>
      </p:pic>
      <p:pic>
        <p:nvPicPr>
          <p:cNvPr id="22" name="Audio Recording Aug 10, 2021 at 11:48:56 AM" descr="Audio Recording Aug 10, 2021 at 11:48:56 AM">
            <a:hlinkClick r:id="" action="ppaction://media"/>
            <a:extLst>
              <a:ext uri="{FF2B5EF4-FFF2-40B4-BE49-F238E27FC236}">
                <a16:creationId xmlns:a16="http://schemas.microsoft.com/office/drawing/2014/main" id="{42B5F782-8241-3708-E76B-E802D81D0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BA588842-B003-4020-9CBC-75A4C34F5902}" label="w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331581" y="4182036"/>
            <a:ext cx="882780" cy="882780"/>
          </a:xfrm>
          <a:prstGeom prst="rect">
            <a:avLst/>
          </a:prstGeom>
        </p:spPr>
      </p:pic>
      <p:pic>
        <p:nvPicPr>
          <p:cNvPr id="23" name="Audio Recording Aug 10, 2021 at 11:49:08 AM" descr="Audio Recording Aug 10, 2021 at 11:49:08 AM">
            <a:hlinkClick r:id="" action="ppaction://media"/>
            <a:extLst>
              <a:ext uri="{FF2B5EF4-FFF2-40B4-BE49-F238E27FC236}">
                <a16:creationId xmlns:a16="http://schemas.microsoft.com/office/drawing/2014/main" id="{7BDCBFD2-2A79-2B92-346B-DA852D35A7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9A4DC46F-72A5-4A60-98A4-059981C25A1D}" label="x" lang="" r:embed="rId29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2954001" y="4146176"/>
            <a:ext cx="882780" cy="882780"/>
          </a:xfrm>
          <a:prstGeom prst="rect">
            <a:avLst/>
          </a:prstGeom>
        </p:spPr>
      </p:pic>
      <p:pic>
        <p:nvPicPr>
          <p:cNvPr id="24" name="Audio Recording Aug 10, 2021 at 11:49:20 AM" descr="Audio Recording Aug 10, 2021 at 11:49:20 AM">
            <a:hlinkClick r:id="" action="ppaction://media"/>
            <a:extLst>
              <a:ext uri="{FF2B5EF4-FFF2-40B4-BE49-F238E27FC236}">
                <a16:creationId xmlns:a16="http://schemas.microsoft.com/office/drawing/2014/main" id="{893BD4EC-AFFC-7415-8E45-B5658EDED8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0E9816C-F12D-449A-9626-CC11E35ED367}" label="y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51219" y="8159520"/>
            <a:ext cx="882781" cy="882781"/>
          </a:xfrm>
          <a:prstGeom prst="rect">
            <a:avLst/>
          </a:prstGeom>
        </p:spPr>
      </p:pic>
      <p:pic>
        <p:nvPicPr>
          <p:cNvPr id="25" name="Audio Recording Aug 10, 2021 at 11:49:31 AM" descr="Audio Recording Aug 10, 2021 at 11:49:31 AM">
            <a:hlinkClick r:id="" action="ppaction://media"/>
            <a:extLst>
              <a:ext uri="{FF2B5EF4-FFF2-40B4-BE49-F238E27FC236}">
                <a16:creationId xmlns:a16="http://schemas.microsoft.com/office/drawing/2014/main" id="{27BE9AE6-D020-BB25-3837-56EB322812B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46CD1F5-00BB-4BDE-83CF-00E3A42960B5}" label="z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252426" y="8159520"/>
            <a:ext cx="882780" cy="882780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88B66306-64AA-52A9-82F3-3009C6FA7F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976" y="9257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az-Cyrl-AZ" b="1">
                <a:solidFill>
                  <a:schemeClr val="bg1"/>
                </a:solidFill>
              </a:rPr>
              <a:t>Страница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346075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6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5CB56-31A4-4937-939F-86C34575CF4D}"/>
</file>

<file path=customXml/itemProps2.xml><?xml version="1.0" encoding="utf-8"?>
<ds:datastoreItem xmlns:ds="http://schemas.openxmlformats.org/officeDocument/2006/customXml" ds:itemID="{3B9301B8-9A21-427E-B55C-5996D602E6BA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78</Words>
  <Application>Microsoft Office PowerPoint</Application>
  <PresentationFormat>Custom</PresentationFormat>
  <Paragraphs>15</Paragraphs>
  <Slides>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Mali Bold</vt:lpstr>
      <vt:lpstr>Acherus Grotesque Light Bold</vt:lpstr>
      <vt:lpstr>Cooper Hewitt Bold</vt:lpstr>
      <vt:lpstr>Calibri</vt:lpstr>
      <vt:lpstr>Arial</vt:lpstr>
      <vt:lpstr>Office Theme</vt:lpstr>
      <vt:lpstr>Согласные звуки</vt:lpstr>
      <vt:lpstr>МАРШРУТЫ</vt:lpstr>
      <vt:lpstr>Страница 1</vt:lpstr>
      <vt:lpstr>Страница 2</vt:lpstr>
      <vt:lpstr>Страница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8</cp:revision>
  <dcterms:created xsi:type="dcterms:W3CDTF">2006-08-16T00:00:00Z</dcterms:created>
  <dcterms:modified xsi:type="dcterms:W3CDTF">2023-12-21T16:52:04Z</dcterms:modified>
  <dc:identifier>DAFRYEIHZ1c</dc:identifier>
</cp:coreProperties>
</file>