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cherus Grotesque Light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per Hewitt Bold" panose="020B0604020202020204" charset="0"/>
      <p:regular r:id="rId13"/>
      <p:bold r:id="rId14"/>
    </p:embeddedFont>
    <p:embeddedFont>
      <p:font typeface="Mali Bold" panose="020B0604020202020204" charset="-34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153B6-28E5-413D-98B2-0ADD719A2468}" v="3" dt="2023-12-21T16:32:26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 autoAdjust="0"/>
  </p:normalViewPr>
  <p:slideViewPr>
    <p:cSldViewPr>
      <p:cViewPr varScale="1">
        <p:scale>
          <a:sx n="66" d="100"/>
          <a:sy n="66" d="100"/>
        </p:scale>
        <p:origin x="1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1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 Daniel" userId="6c5711b8-578f-4d36-989d-6d05a51a5dc1" providerId="ADAL" clId="{B6F153B6-28E5-413D-98B2-0ADD719A2468}"/>
    <pc:docChg chg="undo custSel modSld">
      <pc:chgData name="Wolf Daniel" userId="6c5711b8-578f-4d36-989d-6d05a51a5dc1" providerId="ADAL" clId="{B6F153B6-28E5-413D-98B2-0ADD719A2468}" dt="2023-12-21T16:32:41.698" v="1144" actId="27784"/>
      <pc:docMkLst>
        <pc:docMk/>
      </pc:docMkLst>
      <pc:sldChg chg="modSp mod">
        <pc:chgData name="Wolf Daniel" userId="6c5711b8-578f-4d36-989d-6d05a51a5dc1" providerId="ADAL" clId="{B6F153B6-28E5-413D-98B2-0ADD719A2468}" dt="2023-12-19T14:46:16.410" v="1102" actId="33553"/>
        <pc:sldMkLst>
          <pc:docMk/>
          <pc:sldMk cId="0" sldId="256"/>
        </pc:sldMkLst>
        <pc:spChg chg="mod">
          <ac:chgData name="Wolf Daniel" userId="6c5711b8-578f-4d36-989d-6d05a51a5dc1" providerId="ADAL" clId="{B6F153B6-28E5-413D-98B2-0ADD719A2468}" dt="2023-12-19T14:46:16.410" v="1102" actId="33553"/>
          <ac:spMkLst>
            <pc:docMk/>
            <pc:sldMk cId="0" sldId="256"/>
            <ac:spMk id="17" creationId="{00000000-0000-0000-0000-000000000000}"/>
          </ac:spMkLst>
        </pc:spChg>
        <pc:grpChg chg="mod">
          <ac:chgData name="Wolf Daniel" userId="6c5711b8-578f-4d36-989d-6d05a51a5dc1" providerId="ADAL" clId="{B6F153B6-28E5-413D-98B2-0ADD719A2468}" dt="2023-12-19T14:40:09.626" v="4" actId="962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Wolf Daniel" userId="6c5711b8-578f-4d36-989d-6d05a51a5dc1" providerId="ADAL" clId="{B6F153B6-28E5-413D-98B2-0ADD719A2468}" dt="2023-12-19T14:40:11.523" v="5" actId="962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Wolf Daniel" userId="6c5711b8-578f-4d36-989d-6d05a51a5dc1" providerId="ADAL" clId="{B6F153B6-28E5-413D-98B2-0ADD719A2468}" dt="2023-12-19T14:40:43.351" v="96" actId="962"/>
          <ac:grpSpMkLst>
            <pc:docMk/>
            <pc:sldMk cId="0" sldId="256"/>
            <ac:grpSpMk id="14" creationId="{00000000-0000-0000-0000-000000000000}"/>
          </ac:grpSpMkLst>
        </pc:grpChg>
        <pc:grpChg chg="mod">
          <ac:chgData name="Wolf Daniel" userId="6c5711b8-578f-4d36-989d-6d05a51a5dc1" providerId="ADAL" clId="{B6F153B6-28E5-413D-98B2-0ADD719A2468}" dt="2023-12-19T14:40:53.166" v="174" actId="962"/>
          <ac:grpSpMkLst>
            <pc:docMk/>
            <pc:sldMk cId="0" sldId="256"/>
            <ac:grpSpMk id="18" creationId="{00000000-0000-0000-0000-000000000000}"/>
          </ac:grpSpMkLst>
        </pc:grpChg>
        <pc:picChg chg="mod">
          <ac:chgData name="Wolf Daniel" userId="6c5711b8-578f-4d36-989d-6d05a51a5dc1" providerId="ADAL" clId="{B6F153B6-28E5-413D-98B2-0ADD719A2468}" dt="2023-12-19T14:40:06.268" v="3" actId="962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0:26.040" v="89" actId="962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0:31.074" v="90" actId="962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0:32.848" v="91" actId="962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0:34.810" v="92" actId="962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0:36.828" v="93" actId="962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0:39.498" v="94" actId="962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0:41.428" v="95" actId="962"/>
          <ac:picMkLst>
            <pc:docMk/>
            <pc:sldMk cId="0" sldId="256"/>
            <ac:picMk id="13" creationId="{00000000-0000-0000-0000-000000000000}"/>
          </ac:picMkLst>
        </pc:picChg>
      </pc:sldChg>
      <pc:sldChg chg="modSp mod">
        <pc:chgData name="Wolf Daniel" userId="6c5711b8-578f-4d36-989d-6d05a51a5dc1" providerId="ADAL" clId="{B6F153B6-28E5-413D-98B2-0ADD719A2468}" dt="2023-12-19T14:46:18.243" v="1103" actId="33553"/>
        <pc:sldMkLst>
          <pc:docMk/>
          <pc:sldMk cId="0" sldId="257"/>
        </pc:sldMkLst>
        <pc:spChg chg="mod">
          <ac:chgData name="Wolf Daniel" userId="6c5711b8-578f-4d36-989d-6d05a51a5dc1" providerId="ADAL" clId="{B6F153B6-28E5-413D-98B2-0ADD719A2468}" dt="2023-12-19T14:46:18.243" v="1103" actId="33553"/>
          <ac:spMkLst>
            <pc:docMk/>
            <pc:sldMk cId="0" sldId="257"/>
            <ac:spMk id="6" creationId="{00000000-0000-0000-0000-000000000000}"/>
          </ac:spMkLst>
        </pc:spChg>
        <pc:grpChg chg="mod">
          <ac:chgData name="Wolf Daniel" userId="6c5711b8-578f-4d36-989d-6d05a51a5dc1" providerId="ADAL" clId="{B6F153B6-28E5-413D-98B2-0ADD719A2468}" dt="2023-12-19T14:41:13.644" v="201" actId="962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Wolf Daniel" userId="6c5711b8-578f-4d36-989d-6d05a51a5dc1" providerId="ADAL" clId="{B6F153B6-28E5-413D-98B2-0ADD719A2468}" dt="2023-12-19T14:41:02.698" v="178" actId="962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1:09.223" v="200" actId="962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1:27.406" v="327" actId="962"/>
          <ac:picMkLst>
            <pc:docMk/>
            <pc:sldMk cId="0" sldId="257"/>
            <ac:picMk id="7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1:31.166" v="328" actId="962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1:32.617" v="329" actId="962"/>
          <ac:picMkLst>
            <pc:docMk/>
            <pc:sldMk cId="0" sldId="257"/>
            <ac:picMk id="9" creationId="{00000000-0000-0000-0000-000000000000}"/>
          </ac:picMkLst>
        </pc:picChg>
      </pc:sldChg>
      <pc:sldChg chg="addSp delSp modSp mod modMedia">
        <pc:chgData name="Wolf Daniel" userId="6c5711b8-578f-4d36-989d-6d05a51a5dc1" providerId="ADAL" clId="{B6F153B6-28E5-413D-98B2-0ADD719A2468}" dt="2023-12-21T16:31:24.647" v="1124" actId="27784"/>
        <pc:sldMkLst>
          <pc:docMk/>
          <pc:sldMk cId="0" sldId="258"/>
        </pc:sldMkLst>
        <pc:spChg chg="add del mod">
          <ac:chgData name="Wolf Daniel" userId="6c5711b8-578f-4d36-989d-6d05a51a5dc1" providerId="ADAL" clId="{B6F153B6-28E5-413D-98B2-0ADD719A2468}" dt="2023-12-19T14:46:20.595" v="1105"/>
          <ac:spMkLst>
            <pc:docMk/>
            <pc:sldMk cId="0" sldId="258"/>
            <ac:spMk id="12" creationId="{4CC4A5DC-DEA1-4985-5CE1-1D6D460CAA52}"/>
          </ac:spMkLst>
        </pc:spChg>
        <pc:spChg chg="add mod">
          <ac:chgData name="Wolf Daniel" userId="6c5711b8-578f-4d36-989d-6d05a51a5dc1" providerId="ADAL" clId="{B6F153B6-28E5-413D-98B2-0ADD719A2468}" dt="2023-12-19T14:46:24.552" v="1106" actId="1076"/>
          <ac:spMkLst>
            <pc:docMk/>
            <pc:sldMk cId="0" sldId="258"/>
            <ac:spMk id="13" creationId="{88B66306-64AA-52A9-82F3-3009C6FA7F01}"/>
          </ac:spMkLst>
        </pc:spChg>
        <pc:grpChg chg="mod">
          <ac:chgData name="Wolf Daniel" userId="6c5711b8-578f-4d36-989d-6d05a51a5dc1" providerId="ADAL" clId="{B6F153B6-28E5-413D-98B2-0ADD719A2468}" dt="2023-12-19T14:41:42.643" v="334" actId="962"/>
          <ac:grpSpMkLst>
            <pc:docMk/>
            <pc:sldMk cId="0" sldId="258"/>
            <ac:grpSpMk id="3" creationId="{00000000-0000-0000-0000-000000000000}"/>
          </ac:grpSpMkLst>
        </pc:grpChg>
        <pc:grpChg chg="mod">
          <ac:chgData name="Wolf Daniel" userId="6c5711b8-578f-4d36-989d-6d05a51a5dc1" providerId="ADAL" clId="{B6F153B6-28E5-413D-98B2-0ADD719A2468}" dt="2023-12-19T14:41:44.845" v="335" actId="962"/>
          <ac:grpSpMkLst>
            <pc:docMk/>
            <pc:sldMk cId="0" sldId="258"/>
            <ac:grpSpMk id="5" creationId="{00000000-0000-0000-0000-000000000000}"/>
          </ac:grpSpMkLst>
        </pc:grpChg>
        <pc:picChg chg="mod">
          <ac:chgData name="Wolf Daniel" userId="6c5711b8-578f-4d36-989d-6d05a51a5dc1" providerId="ADAL" clId="{B6F153B6-28E5-413D-98B2-0ADD719A2468}" dt="2023-12-19T14:41:38.798" v="333" actId="962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1:49.376" v="355" actId="962"/>
          <ac:picMkLst>
            <pc:docMk/>
            <pc:sldMk cId="0" sldId="258"/>
            <ac:picMk id="7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1:54.006" v="365" actId="962"/>
          <ac:picMkLst>
            <pc:docMk/>
            <pc:sldMk cId="0" sldId="258"/>
            <ac:picMk id="8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1:57.396" v="366" actId="962"/>
          <ac:picMkLst>
            <pc:docMk/>
            <pc:sldMk cId="0" sldId="258"/>
            <ac:picMk id="9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2:01.039" v="384" actId="962"/>
          <ac:picMkLst>
            <pc:docMk/>
            <pc:sldMk cId="0" sldId="258"/>
            <ac:picMk id="10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2:28.597" v="612" actId="962"/>
          <ac:picMkLst>
            <pc:docMk/>
            <pc:sldMk cId="0" sldId="258"/>
            <ac:picMk id="11" creationId="{0E0B36F9-DB1C-855D-AB4E-BD9E8D77A33E}"/>
          </ac:picMkLst>
        </pc:picChg>
        <pc:picChg chg="mod">
          <ac:chgData name="Wolf Daniel" userId="6c5711b8-578f-4d36-989d-6d05a51a5dc1" providerId="ADAL" clId="{B6F153B6-28E5-413D-98B2-0ADD719A2468}" dt="2023-12-21T16:30:53.649" v="1117" actId="27784"/>
          <ac:picMkLst>
            <pc:docMk/>
            <pc:sldMk cId="0" sldId="258"/>
            <ac:picMk id="28" creationId="{92DBCEAF-3773-5D30-3865-9380328E7214}"/>
          </ac:picMkLst>
        </pc:picChg>
        <pc:picChg chg="mod">
          <ac:chgData name="Wolf Daniel" userId="6c5711b8-578f-4d36-989d-6d05a51a5dc1" providerId="ADAL" clId="{B6F153B6-28E5-413D-98B2-0ADD719A2468}" dt="2023-12-21T16:30:57.142" v="1118" actId="27784"/>
          <ac:picMkLst>
            <pc:docMk/>
            <pc:sldMk cId="0" sldId="258"/>
            <ac:picMk id="29" creationId="{F94CF2D8-9BE4-8D5C-EDCB-6163F0E5F4A8}"/>
          </ac:picMkLst>
        </pc:picChg>
        <pc:picChg chg="mod">
          <ac:chgData name="Wolf Daniel" userId="6c5711b8-578f-4d36-989d-6d05a51a5dc1" providerId="ADAL" clId="{B6F153B6-28E5-413D-98B2-0ADD719A2468}" dt="2023-12-21T16:31:01.817" v="1119" actId="27784"/>
          <ac:picMkLst>
            <pc:docMk/>
            <pc:sldMk cId="0" sldId="258"/>
            <ac:picMk id="30" creationId="{86989D85-F6C1-858A-5A79-1F96FCF542DA}"/>
          </ac:picMkLst>
        </pc:picChg>
        <pc:picChg chg="mod">
          <ac:chgData name="Wolf Daniel" userId="6c5711b8-578f-4d36-989d-6d05a51a5dc1" providerId="ADAL" clId="{B6F153B6-28E5-413D-98B2-0ADD719A2468}" dt="2023-12-21T16:31:05.328" v="1120" actId="27784"/>
          <ac:picMkLst>
            <pc:docMk/>
            <pc:sldMk cId="0" sldId="258"/>
            <ac:picMk id="31" creationId="{43E9A948-AF9E-BB52-9C3C-5548F977FBB5}"/>
          </ac:picMkLst>
        </pc:picChg>
        <pc:picChg chg="mod">
          <ac:chgData name="Wolf Daniel" userId="6c5711b8-578f-4d36-989d-6d05a51a5dc1" providerId="ADAL" clId="{B6F153B6-28E5-413D-98B2-0ADD719A2468}" dt="2023-12-21T16:31:10.334" v="1121" actId="27784"/>
          <ac:picMkLst>
            <pc:docMk/>
            <pc:sldMk cId="0" sldId="258"/>
            <ac:picMk id="32" creationId="{1BAB04B5-8DF1-91D7-B873-DDB439D3DFDA}"/>
          </ac:picMkLst>
        </pc:picChg>
        <pc:picChg chg="mod">
          <ac:chgData name="Wolf Daniel" userId="6c5711b8-578f-4d36-989d-6d05a51a5dc1" providerId="ADAL" clId="{B6F153B6-28E5-413D-98B2-0ADD719A2468}" dt="2023-12-21T16:31:16.331" v="1122" actId="27784"/>
          <ac:picMkLst>
            <pc:docMk/>
            <pc:sldMk cId="0" sldId="258"/>
            <ac:picMk id="33" creationId="{1B5269CA-3AB5-CA6F-73E1-FD72817C0BB2}"/>
          </ac:picMkLst>
        </pc:picChg>
        <pc:picChg chg="mod">
          <ac:chgData name="Wolf Daniel" userId="6c5711b8-578f-4d36-989d-6d05a51a5dc1" providerId="ADAL" clId="{B6F153B6-28E5-413D-98B2-0ADD719A2468}" dt="2023-12-21T16:31:20.583" v="1123" actId="27784"/>
          <ac:picMkLst>
            <pc:docMk/>
            <pc:sldMk cId="0" sldId="258"/>
            <ac:picMk id="34" creationId="{FE8BFF0D-F9FF-41ED-9FA5-5DFCAA3A43AD}"/>
          </ac:picMkLst>
        </pc:picChg>
        <pc:picChg chg="mod">
          <ac:chgData name="Wolf Daniel" userId="6c5711b8-578f-4d36-989d-6d05a51a5dc1" providerId="ADAL" clId="{B6F153B6-28E5-413D-98B2-0ADD719A2468}" dt="2023-12-21T16:31:24.647" v="1124" actId="27784"/>
          <ac:picMkLst>
            <pc:docMk/>
            <pc:sldMk cId="0" sldId="258"/>
            <ac:picMk id="35" creationId="{C7AF6E8E-6171-D1CC-8E3C-74B260384123}"/>
          </ac:picMkLst>
        </pc:picChg>
      </pc:sldChg>
      <pc:sldChg chg="addSp delSp modSp mod modMedia">
        <pc:chgData name="Wolf Daniel" userId="6c5711b8-578f-4d36-989d-6d05a51a5dc1" providerId="ADAL" clId="{B6F153B6-28E5-413D-98B2-0ADD719A2468}" dt="2023-12-21T16:32:12.006" v="1135" actId="27784"/>
        <pc:sldMkLst>
          <pc:docMk/>
          <pc:sldMk cId="1944678796" sldId="259"/>
        </pc:sldMkLst>
        <pc:spChg chg="mod">
          <ac:chgData name="Wolf Daniel" userId="6c5711b8-578f-4d36-989d-6d05a51a5dc1" providerId="ADAL" clId="{B6F153B6-28E5-413D-98B2-0ADD719A2468}" dt="2023-12-19T14:46:30.038" v="1110" actId="1076"/>
          <ac:spMkLst>
            <pc:docMk/>
            <pc:sldMk cId="1944678796" sldId="259"/>
            <ac:spMk id="4" creationId="{00000000-0000-0000-0000-000000000000}"/>
          </ac:spMkLst>
        </pc:spChg>
        <pc:spChg chg="add del mod">
          <ac:chgData name="Wolf Daniel" userId="6c5711b8-578f-4d36-989d-6d05a51a5dc1" providerId="ADAL" clId="{B6F153B6-28E5-413D-98B2-0ADD719A2468}" dt="2023-12-19T14:46:28.224" v="1108"/>
          <ac:spMkLst>
            <pc:docMk/>
            <pc:sldMk cId="1944678796" sldId="259"/>
            <ac:spMk id="20" creationId="{9618359E-67DB-7DB8-C967-F44CD97E7184}"/>
          </ac:spMkLst>
        </pc:spChg>
        <pc:spChg chg="add mod">
          <ac:chgData name="Wolf Daniel" userId="6c5711b8-578f-4d36-989d-6d05a51a5dc1" providerId="ADAL" clId="{B6F153B6-28E5-413D-98B2-0ADD719A2468}" dt="2023-12-19T14:46:39.357" v="1112" actId="20577"/>
          <ac:spMkLst>
            <pc:docMk/>
            <pc:sldMk cId="1944678796" sldId="259"/>
            <ac:spMk id="21" creationId="{88B66306-64AA-52A9-82F3-3009C6FA7F01}"/>
          </ac:spMkLst>
        </pc:spChg>
        <pc:grpChg chg="mod">
          <ac:chgData name="Wolf Daniel" userId="6c5711b8-578f-4d36-989d-6d05a51a5dc1" providerId="ADAL" clId="{B6F153B6-28E5-413D-98B2-0ADD719A2468}" dt="2023-12-19T14:46:30.038" v="1110" actId="1076"/>
          <ac:grpSpMkLst>
            <pc:docMk/>
            <pc:sldMk cId="1944678796" sldId="259"/>
            <ac:grpSpMk id="3" creationId="{00000000-0000-0000-0000-000000000000}"/>
          </ac:grpSpMkLst>
        </pc:grpChg>
        <pc:grpChg chg="mod">
          <ac:chgData name="Wolf Daniel" userId="6c5711b8-578f-4d36-989d-6d05a51a5dc1" providerId="ADAL" clId="{B6F153B6-28E5-413D-98B2-0ADD719A2468}" dt="2023-12-19T14:43:55.291" v="619" actId="962"/>
          <ac:grpSpMkLst>
            <pc:docMk/>
            <pc:sldMk cId="1944678796" sldId="259"/>
            <ac:grpSpMk id="5" creationId="{00000000-0000-0000-0000-000000000000}"/>
          </ac:grpSpMkLst>
        </pc:grpChg>
        <pc:picChg chg="mod">
          <ac:chgData name="Wolf Daniel" userId="6c5711b8-578f-4d36-989d-6d05a51a5dc1" providerId="ADAL" clId="{B6F153B6-28E5-413D-98B2-0ADD719A2468}" dt="2023-12-19T14:43:49.060" v="617" actId="962"/>
          <ac:picMkLst>
            <pc:docMk/>
            <pc:sldMk cId="1944678796" sldId="259"/>
            <ac:picMk id="2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4:00.987" v="631" actId="962"/>
          <ac:picMkLst>
            <pc:docMk/>
            <pc:sldMk cId="1944678796" sldId="259"/>
            <ac:picMk id="7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4:08.502" v="641" actId="962"/>
          <ac:picMkLst>
            <pc:docMk/>
            <pc:sldMk cId="1944678796" sldId="259"/>
            <ac:picMk id="8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4:12.690" v="642" actId="962"/>
          <ac:picMkLst>
            <pc:docMk/>
            <pc:sldMk cId="1944678796" sldId="259"/>
            <ac:picMk id="9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4:17.795" v="660" actId="962"/>
          <ac:picMkLst>
            <pc:docMk/>
            <pc:sldMk cId="1944678796" sldId="259"/>
            <ac:picMk id="10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4:50.144" v="866" actId="962"/>
          <ac:picMkLst>
            <pc:docMk/>
            <pc:sldMk cId="1944678796" sldId="259"/>
            <ac:picMk id="11" creationId="{0E0B36F9-DB1C-855D-AB4E-BD9E8D77A33E}"/>
          </ac:picMkLst>
        </pc:picChg>
        <pc:picChg chg="mod">
          <ac:chgData name="Wolf Daniel" userId="6c5711b8-578f-4d36-989d-6d05a51a5dc1" providerId="ADAL" clId="{B6F153B6-28E5-413D-98B2-0ADD719A2468}" dt="2023-12-21T16:31:30.495" v="1125" actId="27784"/>
          <ac:picMkLst>
            <pc:docMk/>
            <pc:sldMk cId="1944678796" sldId="259"/>
            <ac:picMk id="12" creationId="{7C98577D-ECA0-29E3-B909-B39E8C3F135F}"/>
          </ac:picMkLst>
        </pc:picChg>
        <pc:picChg chg="mod">
          <ac:chgData name="Wolf Daniel" userId="6c5711b8-578f-4d36-989d-6d05a51a5dc1" providerId="ADAL" clId="{B6F153B6-28E5-413D-98B2-0ADD719A2468}" dt="2023-12-21T16:31:34.156" v="1126" actId="27784"/>
          <ac:picMkLst>
            <pc:docMk/>
            <pc:sldMk cId="1944678796" sldId="259"/>
            <ac:picMk id="13" creationId="{19F29A03-CC9E-B41C-82FC-4FFDF8FAF401}"/>
          </ac:picMkLst>
        </pc:picChg>
        <pc:picChg chg="mod">
          <ac:chgData name="Wolf Daniel" userId="6c5711b8-578f-4d36-989d-6d05a51a5dc1" providerId="ADAL" clId="{B6F153B6-28E5-413D-98B2-0ADD719A2468}" dt="2023-12-21T16:31:45.686" v="1130" actId="27784"/>
          <ac:picMkLst>
            <pc:docMk/>
            <pc:sldMk cId="1944678796" sldId="259"/>
            <ac:picMk id="14" creationId="{1918AA97-1557-0359-6753-7C98AB1A7485}"/>
          </ac:picMkLst>
        </pc:picChg>
        <pc:picChg chg="mod">
          <ac:chgData name="Wolf Daniel" userId="6c5711b8-578f-4d36-989d-6d05a51a5dc1" providerId="ADAL" clId="{B6F153B6-28E5-413D-98B2-0ADD719A2468}" dt="2023-12-21T16:31:50.251" v="1131" actId="27784"/>
          <ac:picMkLst>
            <pc:docMk/>
            <pc:sldMk cId="1944678796" sldId="259"/>
            <ac:picMk id="15" creationId="{1384F73F-29A6-CA78-EBDB-C82006EFE623}"/>
          </ac:picMkLst>
        </pc:picChg>
        <pc:picChg chg="mod">
          <ac:chgData name="Wolf Daniel" userId="6c5711b8-578f-4d36-989d-6d05a51a5dc1" providerId="ADAL" clId="{B6F153B6-28E5-413D-98B2-0ADD719A2468}" dt="2023-12-21T16:31:59.170" v="1132" actId="27784"/>
          <ac:picMkLst>
            <pc:docMk/>
            <pc:sldMk cId="1944678796" sldId="259"/>
            <ac:picMk id="16" creationId="{2331F2DD-53FC-7E62-8A56-B15B70AD1A14}"/>
          </ac:picMkLst>
        </pc:picChg>
        <pc:picChg chg="mod">
          <ac:chgData name="Wolf Daniel" userId="6c5711b8-578f-4d36-989d-6d05a51a5dc1" providerId="ADAL" clId="{B6F153B6-28E5-413D-98B2-0ADD719A2468}" dt="2023-12-21T16:32:04.299" v="1133" actId="27784"/>
          <ac:picMkLst>
            <pc:docMk/>
            <pc:sldMk cId="1944678796" sldId="259"/>
            <ac:picMk id="17" creationId="{283A3A73-93E2-844C-81EB-AD7E4703F516}"/>
          </ac:picMkLst>
        </pc:picChg>
        <pc:picChg chg="mod">
          <ac:chgData name="Wolf Daniel" userId="6c5711b8-578f-4d36-989d-6d05a51a5dc1" providerId="ADAL" clId="{B6F153B6-28E5-413D-98B2-0ADD719A2468}" dt="2023-12-21T16:32:08.095" v="1134" actId="27784"/>
          <ac:picMkLst>
            <pc:docMk/>
            <pc:sldMk cId="1944678796" sldId="259"/>
            <ac:picMk id="18" creationId="{F90F3916-DBDB-6230-2C48-39FD1C0D295E}"/>
          </ac:picMkLst>
        </pc:picChg>
        <pc:picChg chg="mod">
          <ac:chgData name="Wolf Daniel" userId="6c5711b8-578f-4d36-989d-6d05a51a5dc1" providerId="ADAL" clId="{B6F153B6-28E5-413D-98B2-0ADD719A2468}" dt="2023-12-21T16:32:12.006" v="1135" actId="27784"/>
          <ac:picMkLst>
            <pc:docMk/>
            <pc:sldMk cId="1944678796" sldId="259"/>
            <ac:picMk id="19" creationId="{0F3767FF-2646-646D-012C-4CCF415F5630}"/>
          </ac:picMkLst>
        </pc:picChg>
      </pc:sldChg>
      <pc:sldChg chg="addSp delSp modSp mod modMedia modAnim">
        <pc:chgData name="Wolf Daniel" userId="6c5711b8-578f-4d36-989d-6d05a51a5dc1" providerId="ADAL" clId="{B6F153B6-28E5-413D-98B2-0ADD719A2468}" dt="2023-12-21T16:32:41.698" v="1144" actId="27784"/>
        <pc:sldMkLst>
          <pc:docMk/>
          <pc:sldMk cId="3753460758" sldId="260"/>
        </pc:sldMkLst>
        <pc:spChg chg="add del mod">
          <ac:chgData name="Wolf Daniel" userId="6c5711b8-578f-4d36-989d-6d05a51a5dc1" providerId="ADAL" clId="{B6F153B6-28E5-413D-98B2-0ADD719A2468}" dt="2023-12-19T14:46:42.873" v="1114"/>
          <ac:spMkLst>
            <pc:docMk/>
            <pc:sldMk cId="3753460758" sldId="260"/>
            <ac:spMk id="12" creationId="{3B7F714E-7050-506D-C00A-024B5A591F30}"/>
          </ac:spMkLst>
        </pc:spChg>
        <pc:spChg chg="add mod">
          <ac:chgData name="Wolf Daniel" userId="6c5711b8-578f-4d36-989d-6d05a51a5dc1" providerId="ADAL" clId="{B6F153B6-28E5-413D-98B2-0ADD719A2468}" dt="2023-12-19T14:46:50.857" v="1116" actId="20577"/>
          <ac:spMkLst>
            <pc:docMk/>
            <pc:sldMk cId="3753460758" sldId="260"/>
            <ac:spMk id="13" creationId="{88B66306-64AA-52A9-82F3-3009C6FA7F01}"/>
          </ac:spMkLst>
        </pc:spChg>
        <pc:grpChg chg="mod">
          <ac:chgData name="Wolf Daniel" userId="6c5711b8-578f-4d36-989d-6d05a51a5dc1" providerId="ADAL" clId="{B6F153B6-28E5-413D-98B2-0ADD719A2468}" dt="2023-12-19T14:45:01.939" v="871" actId="962"/>
          <ac:grpSpMkLst>
            <pc:docMk/>
            <pc:sldMk cId="3753460758" sldId="260"/>
            <ac:grpSpMk id="3" creationId="{00000000-0000-0000-0000-000000000000}"/>
          </ac:grpSpMkLst>
        </pc:grpChg>
        <pc:grpChg chg="mod">
          <ac:chgData name="Wolf Daniel" userId="6c5711b8-578f-4d36-989d-6d05a51a5dc1" providerId="ADAL" clId="{B6F153B6-28E5-413D-98B2-0ADD719A2468}" dt="2023-12-19T14:45:03.861" v="872" actId="962"/>
          <ac:grpSpMkLst>
            <pc:docMk/>
            <pc:sldMk cId="3753460758" sldId="260"/>
            <ac:grpSpMk id="5" creationId="{00000000-0000-0000-0000-000000000000}"/>
          </ac:grpSpMkLst>
        </pc:grpChg>
        <pc:picChg chg="mod">
          <ac:chgData name="Wolf Daniel" userId="6c5711b8-578f-4d36-989d-6d05a51a5dc1" providerId="ADAL" clId="{B6F153B6-28E5-413D-98B2-0ADD719A2468}" dt="2023-12-19T14:44:58.994" v="870" actId="962"/>
          <ac:picMkLst>
            <pc:docMk/>
            <pc:sldMk cId="3753460758" sldId="260"/>
            <ac:picMk id="2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5:07.421" v="884" actId="962"/>
          <ac:picMkLst>
            <pc:docMk/>
            <pc:sldMk cId="3753460758" sldId="260"/>
            <ac:picMk id="7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5:14.022" v="894" actId="962"/>
          <ac:picMkLst>
            <pc:docMk/>
            <pc:sldMk cId="3753460758" sldId="260"/>
            <ac:picMk id="8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5:17.773" v="895" actId="962"/>
          <ac:picMkLst>
            <pc:docMk/>
            <pc:sldMk cId="3753460758" sldId="260"/>
            <ac:picMk id="9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5:22.270" v="913" actId="962"/>
          <ac:picMkLst>
            <pc:docMk/>
            <pc:sldMk cId="3753460758" sldId="260"/>
            <ac:picMk id="10" creationId="{00000000-0000-0000-0000-000000000000}"/>
          </ac:picMkLst>
        </pc:picChg>
        <pc:picChg chg="mod">
          <ac:chgData name="Wolf Daniel" userId="6c5711b8-578f-4d36-989d-6d05a51a5dc1" providerId="ADAL" clId="{B6F153B6-28E5-413D-98B2-0ADD719A2468}" dt="2023-12-19T14:46:11.465" v="1101" actId="962"/>
          <ac:picMkLst>
            <pc:docMk/>
            <pc:sldMk cId="3753460758" sldId="260"/>
            <ac:picMk id="11" creationId="{0E0B36F9-DB1C-855D-AB4E-BD9E8D77A33E}"/>
          </ac:picMkLst>
        </pc:picChg>
        <pc:picChg chg="mod">
          <ac:chgData name="Wolf Daniel" userId="6c5711b8-578f-4d36-989d-6d05a51a5dc1" providerId="ADAL" clId="{B6F153B6-28E5-413D-98B2-0ADD719A2468}" dt="2023-12-21T16:32:17.560" v="1136" actId="27784"/>
          <ac:picMkLst>
            <pc:docMk/>
            <pc:sldMk cId="3753460758" sldId="260"/>
            <ac:picMk id="20" creationId="{9465B5BC-CB34-061D-F3C3-A9A3419937B4}"/>
          </ac:picMkLst>
        </pc:picChg>
        <pc:picChg chg="mod">
          <ac:chgData name="Wolf Daniel" userId="6c5711b8-578f-4d36-989d-6d05a51a5dc1" providerId="ADAL" clId="{B6F153B6-28E5-413D-98B2-0ADD719A2468}" dt="2023-12-21T16:32:22.734" v="1137" actId="27784"/>
          <ac:picMkLst>
            <pc:docMk/>
            <pc:sldMk cId="3753460758" sldId="260"/>
            <ac:picMk id="21" creationId="{9DFF47E0-58E2-310D-D34D-4AF497C76FD7}"/>
          </ac:picMkLst>
        </pc:picChg>
        <pc:picChg chg="mod">
          <ac:chgData name="Wolf Daniel" userId="6c5711b8-578f-4d36-989d-6d05a51a5dc1" providerId="ADAL" clId="{B6F153B6-28E5-413D-98B2-0ADD719A2468}" dt="2023-12-21T16:32:29.699" v="1141" actId="27784"/>
          <ac:picMkLst>
            <pc:docMk/>
            <pc:sldMk cId="3753460758" sldId="260"/>
            <ac:picMk id="22" creationId="{42B5F782-8241-3708-E76B-E802D81D06EB}"/>
          </ac:picMkLst>
        </pc:picChg>
        <pc:picChg chg="mod">
          <ac:chgData name="Wolf Daniel" userId="6c5711b8-578f-4d36-989d-6d05a51a5dc1" providerId="ADAL" clId="{B6F153B6-28E5-413D-98B2-0ADD719A2468}" dt="2023-12-21T16:32:33.673" v="1142" actId="27784"/>
          <ac:picMkLst>
            <pc:docMk/>
            <pc:sldMk cId="3753460758" sldId="260"/>
            <ac:picMk id="23" creationId="{7BDCBFD2-2A79-2B92-346B-DA852D35A7EA}"/>
          </ac:picMkLst>
        </pc:picChg>
        <pc:picChg chg="mod">
          <ac:chgData name="Wolf Daniel" userId="6c5711b8-578f-4d36-989d-6d05a51a5dc1" providerId="ADAL" clId="{B6F153B6-28E5-413D-98B2-0ADD719A2468}" dt="2023-12-21T16:32:37.537" v="1143" actId="27784"/>
          <ac:picMkLst>
            <pc:docMk/>
            <pc:sldMk cId="3753460758" sldId="260"/>
            <ac:picMk id="24" creationId="{893BD4EC-AFFC-7415-8E45-B5658EDED836}"/>
          </ac:picMkLst>
        </pc:picChg>
        <pc:picChg chg="mod">
          <ac:chgData name="Wolf Daniel" userId="6c5711b8-578f-4d36-989d-6d05a51a5dc1" providerId="ADAL" clId="{B6F153B6-28E5-413D-98B2-0ADD719A2468}" dt="2023-12-21T16:32:41.698" v="1144" actId="27784"/>
          <ac:picMkLst>
            <pc:docMk/>
            <pc:sldMk cId="3753460758" sldId="260"/>
            <ac:picMk id="25" creationId="{27BE9AE6-D020-BB25-3837-56EB322812B1}"/>
          </ac:picMkLst>
        </pc:picChg>
      </pc:sldChg>
    </pc:docChg>
  </pc:docChgLst>
  <pc:docChgLst>
    <pc:chgData name="Wolf Daniel" userId="6c5711b8-578f-4d36-989d-6d05a51a5dc1" providerId="ADAL" clId="{59F80241-68B7-3B4F-AA3D-D46D84E8ABEB}"/>
    <pc:docChg chg="modSld">
      <pc:chgData name="Wolf Daniel" userId="6c5711b8-578f-4d36-989d-6d05a51a5dc1" providerId="ADAL" clId="{59F80241-68B7-3B4F-AA3D-D46D84E8ABEB}" dt="2023-12-20T17:07:06.649" v="3" actId="20577"/>
      <pc:docMkLst>
        <pc:docMk/>
      </pc:docMkLst>
      <pc:sldChg chg="modSp mod">
        <pc:chgData name="Wolf Daniel" userId="6c5711b8-578f-4d36-989d-6d05a51a5dc1" providerId="ADAL" clId="{59F80241-68B7-3B4F-AA3D-D46D84E8ABEB}" dt="2023-12-20T17:03:41.684" v="0"/>
        <pc:sldMkLst>
          <pc:docMk/>
          <pc:sldMk cId="0" sldId="258"/>
        </pc:sldMkLst>
        <pc:spChg chg="mod">
          <ac:chgData name="Wolf Daniel" userId="6c5711b8-578f-4d36-989d-6d05a51a5dc1" providerId="ADAL" clId="{59F80241-68B7-3B4F-AA3D-D46D84E8ABEB}" dt="2023-12-20T17:03:41.684" v="0"/>
          <ac:spMkLst>
            <pc:docMk/>
            <pc:sldMk cId="0" sldId="258"/>
            <ac:spMk id="13" creationId="{88B66306-64AA-52A9-82F3-3009C6FA7F01}"/>
          </ac:spMkLst>
        </pc:spChg>
      </pc:sldChg>
      <pc:sldChg chg="modSp mod">
        <pc:chgData name="Wolf Daniel" userId="6c5711b8-578f-4d36-989d-6d05a51a5dc1" providerId="ADAL" clId="{59F80241-68B7-3B4F-AA3D-D46D84E8ABEB}" dt="2023-12-20T17:04:51.647" v="1"/>
        <pc:sldMkLst>
          <pc:docMk/>
          <pc:sldMk cId="1944678796" sldId="259"/>
        </pc:sldMkLst>
        <pc:spChg chg="mod">
          <ac:chgData name="Wolf Daniel" userId="6c5711b8-578f-4d36-989d-6d05a51a5dc1" providerId="ADAL" clId="{59F80241-68B7-3B4F-AA3D-D46D84E8ABEB}" dt="2023-12-20T17:04:51.647" v="1"/>
          <ac:spMkLst>
            <pc:docMk/>
            <pc:sldMk cId="1944678796" sldId="259"/>
            <ac:spMk id="21" creationId="{88B66306-64AA-52A9-82F3-3009C6FA7F01}"/>
          </ac:spMkLst>
        </pc:spChg>
      </pc:sldChg>
      <pc:sldChg chg="modSp mod">
        <pc:chgData name="Wolf Daniel" userId="6c5711b8-578f-4d36-989d-6d05a51a5dc1" providerId="ADAL" clId="{59F80241-68B7-3B4F-AA3D-D46D84E8ABEB}" dt="2023-12-20T17:07:06.649" v="3" actId="20577"/>
        <pc:sldMkLst>
          <pc:docMk/>
          <pc:sldMk cId="3753460758" sldId="260"/>
        </pc:sldMkLst>
        <pc:spChg chg="mod">
          <ac:chgData name="Wolf Daniel" userId="6c5711b8-578f-4d36-989d-6d05a51a5dc1" providerId="ADAL" clId="{59F80241-68B7-3B4F-AA3D-D46D84E8ABEB}" dt="2023-12-20T17:07:06.649" v="3" actId="20577"/>
          <ac:spMkLst>
            <pc:docMk/>
            <pc:sldMk cId="3753460758" sldId="260"/>
            <ac:spMk id="13" creationId="{88B66306-64AA-52A9-82F3-3009C6FA7F0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34" Type="http://schemas.microsoft.com/office/2017/04/relationships/track" Target="../media/track6.vtt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5.vtt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32" Type="http://schemas.microsoft.com/office/2017/04/relationships/track" Target="../media/track4.vtt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microsoft.com/office/2017/04/relationships/track" Target="../media/track1.vtt"/><Relationship Id="rId36" Type="http://schemas.microsoft.com/office/2017/04/relationships/track" Target="../media/track8.vtt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31" Type="http://schemas.microsoft.com/office/2017/04/relationships/track" Target="../media/track3.vtt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microsoft.com/office/2017/04/relationships/track" Target="../media/track2.vtt"/><Relationship Id="rId35" Type="http://schemas.microsoft.com/office/2017/04/relationships/track" Target="../media/track7.vtt"/><Relationship Id="rId8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34" Type="http://schemas.microsoft.com/office/2017/04/relationships/track" Target="../media/track14.vtt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13.vtt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32" Type="http://schemas.microsoft.com/office/2017/04/relationships/track" Target="../media/track12.vtt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microsoft.com/office/2017/04/relationships/track" Target="../media/track9.vtt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31" Type="http://schemas.microsoft.com/office/2017/04/relationships/track" Target="../media/track11.vtt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Relationship Id="rId30" Type="http://schemas.microsoft.com/office/2017/04/relationships/track" Target="../media/track10.vtt"/><Relationship Id="rId35" Type="http://schemas.microsoft.com/office/2017/04/relationships/track" Target="../media/track15.vtt"/><Relationship Id="rId8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9.svg"/><Relationship Id="rId26" Type="http://schemas.openxmlformats.org/officeDocument/2006/relationships/image" Target="../media/image35.png"/><Relationship Id="rId3" Type="http://schemas.microsoft.com/office/2007/relationships/media" Target="../media/media18.m4a"/><Relationship Id="rId21" Type="http://schemas.openxmlformats.org/officeDocument/2006/relationships/image" Target="../media/image32.png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image" Target="../media/image28.png"/><Relationship Id="rId25" Type="http://schemas.microsoft.com/office/2017/04/relationships/track" Target="../media/track16.vtt"/><Relationship Id="rId2" Type="http://schemas.openxmlformats.org/officeDocument/2006/relationships/audio" Target="../media/media17.m4a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29" Type="http://schemas.microsoft.com/office/2017/04/relationships/track" Target="../media/track19.vtt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image" Target="../media/image38.svg"/><Relationship Id="rId5" Type="http://schemas.microsoft.com/office/2007/relationships/media" Target="../media/media19.m4a"/><Relationship Id="rId15" Type="http://schemas.openxmlformats.org/officeDocument/2006/relationships/image" Target="../media/image26.png"/><Relationship Id="rId23" Type="http://schemas.openxmlformats.org/officeDocument/2006/relationships/image" Target="../media/image37.png"/><Relationship Id="rId28" Type="http://schemas.microsoft.com/office/2017/04/relationships/track" Target="../media/track18.vtt"/><Relationship Id="rId10" Type="http://schemas.openxmlformats.org/officeDocument/2006/relationships/audio" Target="../media/media21.m4a"/><Relationship Id="rId19" Type="http://schemas.openxmlformats.org/officeDocument/2006/relationships/image" Target="../media/image30.png"/><Relationship Id="rId31" Type="http://schemas.microsoft.com/office/2017/04/relationships/track" Target="../media/track21.vtt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image" Target="../media/image1.png"/><Relationship Id="rId22" Type="http://schemas.openxmlformats.org/officeDocument/2006/relationships/image" Target="../media/image33.svg"/><Relationship Id="rId27" Type="http://schemas.microsoft.com/office/2017/04/relationships/track" Target="../media/track17.vtt"/><Relationship Id="rId30" Type="http://schemas.microsoft.com/office/2017/04/relationships/track" Target="../media/track20.vt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cartoon of a child with a large 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3505200" y="2869583"/>
            <a:ext cx="11277599" cy="14205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輔音</a:t>
            </a:r>
            <a:endParaRPr kumimoji="0" lang="en-US" sz="9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i Bold"/>
              <a:ea typeface="+mn-ea"/>
              <a:cs typeface="+mn-cs"/>
            </a:endParaRPr>
          </a:p>
        </p:txBody>
      </p:sp>
      <p:grpSp>
        <p:nvGrpSpPr>
          <p:cNvPr id="18" name="Group 18" descr="NYCPS Literacy Collaborative Logo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407813"/>
            <a:ext cx="112776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ja-JP" altLang="en-US" sz="4000">
                <a:solidFill>
                  <a:srgbClr val="FFFFFF"/>
                </a:solidFill>
                <a:latin typeface="Mali Bold"/>
              </a:rPr>
              <a:t>兒童及其家庭的互動活動</a:t>
            </a:r>
            <a:endParaRPr lang="en-US" sz="40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23883" y="106971"/>
            <a:ext cx="8969249" cy="10230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899" b="1" i="0" u="none" strike="noStrike" kern="1200" cap="none" spc="0" normalizeH="0" baseline="0" noProof="0" dirty="0">
                <a:ln>
                  <a:noFill/>
                </a:ln>
                <a:solidFill>
                  <a:srgbClr val="203963"/>
                </a:solidFill>
                <a:effectLst/>
                <a:uLnTx/>
                <a:uFillTx/>
                <a:latin typeface="Cooper Hewitt Bold"/>
                <a:ea typeface="+mn-ea"/>
                <a:cs typeface="+mn-cs"/>
              </a:rPr>
              <a:t>方向</a:t>
            </a:r>
            <a:endParaRPr kumimoji="0" lang="en-US" sz="6899" b="1" i="0" u="none" strike="noStrike" kern="1200" cap="none" spc="0" normalizeH="0" baseline="0" noProof="0" dirty="0">
              <a:ln>
                <a:noFill/>
              </a:ln>
              <a:solidFill>
                <a:srgbClr val="203963"/>
              </a:solidFill>
              <a:effectLst/>
              <a:uLnTx/>
              <a:uFillTx/>
              <a:latin typeface="Cooper Hewitt Bold"/>
              <a:ea typeface="+mn-ea"/>
              <a:cs typeface="+mn-cs"/>
            </a:endParaRPr>
          </a:p>
        </p:txBody>
      </p:sp>
      <p:pic>
        <p:nvPicPr>
          <p:cNvPr id="7" name="Picture 7" descr="girl wearing a crown sitting on a pile of book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208126" y="3287445"/>
            <a:ext cx="729526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 b="1"/>
              <a:t>輔音</a:t>
            </a:r>
            <a:endParaRPr lang="en-US" altLang="ja-JP" sz="4400" b="1" dirty="0"/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/>
              <a:t>和你的孩子坐在一起，點擊卡片，聽字母、關鍵詞和聲音。</a:t>
            </a:r>
            <a:endParaRPr lang="en-US" altLang="ja-JP" sz="2800" dirty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/>
              <a:t>為您的孩子重複字母、關鍵字和聲音，並要求他們在您之後重複。</a:t>
            </a:r>
            <a:endParaRPr lang="en-US" altLang="ja-JP" sz="2800" dirty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/>
              <a:t>問他們，「你能想到哪些詞有這些輔音？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bat, cat, dog, fun&#10;bottom row:&#10;game, hat, job, kit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3" cy="8277437"/>
          </a:xfrm>
          <a:prstGeom prst="rect">
            <a:avLst/>
          </a:prstGeom>
        </p:spPr>
      </p:pic>
      <p:pic>
        <p:nvPicPr>
          <p:cNvPr id="28" name="Audio Recording Aug 10, 2021 at 11:44:02 AM" descr="Audio Recording Aug 10, 2021 at 11:44:02 AM">
            <a:hlinkClick r:id="" action="ppaction://media"/>
            <a:extLst>
              <a:ext uri="{FF2B5EF4-FFF2-40B4-BE49-F238E27FC236}">
                <a16:creationId xmlns:a16="http://schemas.microsoft.com/office/drawing/2014/main" id="{92DBCEAF-3773-5D30-3865-9380328E72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31551F9-DC02-4D21-B8DC-235C6D43EE28}" label="b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19600" y="4152900"/>
            <a:ext cx="889190" cy="889190"/>
          </a:xfrm>
          <a:prstGeom prst="rect">
            <a:avLst/>
          </a:prstGeom>
        </p:spPr>
      </p:pic>
      <p:pic>
        <p:nvPicPr>
          <p:cNvPr id="29" name="Audio Recording Aug 10, 2021 at 11:44:15 AM" descr="Audio Recording Aug 10, 2021 at 11:44:15 AM">
            <a:hlinkClick r:id="" action="ppaction://media"/>
            <a:extLst>
              <a:ext uri="{FF2B5EF4-FFF2-40B4-BE49-F238E27FC236}">
                <a16:creationId xmlns:a16="http://schemas.microsoft.com/office/drawing/2014/main" id="{F94CF2D8-9BE4-8D5C-EDCB-6163F0E5F4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17FD668-C031-4A1C-B3E2-EEC9BFEE421C}" label="c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15200" y="4178110"/>
            <a:ext cx="889190" cy="889190"/>
          </a:xfrm>
          <a:prstGeom prst="rect">
            <a:avLst/>
          </a:prstGeom>
        </p:spPr>
      </p:pic>
      <p:pic>
        <p:nvPicPr>
          <p:cNvPr id="30" name="Audio Recording Aug 10, 2021 at 11:44:27 AM" descr="Audio Recording Aug 10, 2021 at 11:44:27 AM">
            <a:hlinkClick r:id="" action="ppaction://media"/>
            <a:extLst>
              <a:ext uri="{FF2B5EF4-FFF2-40B4-BE49-F238E27FC236}">
                <a16:creationId xmlns:a16="http://schemas.microsoft.com/office/drawing/2014/main" id="{86989D85-F6C1-858A-5A79-1F96FCF542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414569A-FF07-4C38-B271-B55714A94338}" label="d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800" y="4180351"/>
            <a:ext cx="889190" cy="889190"/>
          </a:xfrm>
          <a:prstGeom prst="rect">
            <a:avLst/>
          </a:prstGeom>
        </p:spPr>
      </p:pic>
      <p:pic>
        <p:nvPicPr>
          <p:cNvPr id="31" name="Audio Recording Aug 10, 2021 at 11:44:45 AM" descr="Audio Recording Aug 10, 2021 at 11:44:45 AM">
            <a:hlinkClick r:id="" action="ppaction://media"/>
            <a:extLst>
              <a:ext uri="{FF2B5EF4-FFF2-40B4-BE49-F238E27FC236}">
                <a16:creationId xmlns:a16="http://schemas.microsoft.com/office/drawing/2014/main" id="{43E9A948-AF9E-BB52-9C3C-5548F977FBB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FD9FDC7-1EE5-4DC1-939B-7CA90098E6B0}" label="f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06400" y="4178110"/>
            <a:ext cx="889190" cy="889190"/>
          </a:xfrm>
          <a:prstGeom prst="rect">
            <a:avLst/>
          </a:prstGeom>
        </p:spPr>
      </p:pic>
      <p:pic>
        <p:nvPicPr>
          <p:cNvPr id="32" name="Audio Recording Aug 10, 2021 at 11:44:56 AM" descr="Audio Recording Aug 10, 2021 at 11:44:56 AM">
            <a:hlinkClick r:id="" action="ppaction://media"/>
            <a:extLst>
              <a:ext uri="{FF2B5EF4-FFF2-40B4-BE49-F238E27FC236}">
                <a16:creationId xmlns:a16="http://schemas.microsoft.com/office/drawing/2014/main" id="{1BAB04B5-8DF1-91D7-B873-DDB439D3DFD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3A8580A-05AA-48C4-AB6C-9B3DBCD683E6}" label="g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19600" y="8201591"/>
            <a:ext cx="889190" cy="889190"/>
          </a:xfrm>
          <a:prstGeom prst="rect">
            <a:avLst/>
          </a:prstGeom>
        </p:spPr>
      </p:pic>
      <p:pic>
        <p:nvPicPr>
          <p:cNvPr id="33" name="Audio Recording Aug 10, 2021 at 11:45:11 AM" descr="Audio Recording Aug 10, 2021 at 11:45:11 AM">
            <a:hlinkClick r:id="" action="ppaction://media"/>
            <a:extLst>
              <a:ext uri="{FF2B5EF4-FFF2-40B4-BE49-F238E27FC236}">
                <a16:creationId xmlns:a16="http://schemas.microsoft.com/office/drawing/2014/main" id="{1B5269CA-3AB5-CA6F-73E1-FD72817C0BB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42FA795-89EC-4F3F-8AE6-4DFFEC6FF233}" label="h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19683" y="8201589"/>
            <a:ext cx="889189" cy="889189"/>
          </a:xfrm>
          <a:prstGeom prst="rect">
            <a:avLst/>
          </a:prstGeom>
        </p:spPr>
      </p:pic>
      <p:pic>
        <p:nvPicPr>
          <p:cNvPr id="34" name="Audio Recording Aug 10, 2021 at 11:45:22 AM" descr="Audio Recording Aug 10, 2021 at 11:45:22 AM">
            <a:hlinkClick r:id="" action="ppaction://media"/>
            <a:extLst>
              <a:ext uri="{FF2B5EF4-FFF2-40B4-BE49-F238E27FC236}">
                <a16:creationId xmlns:a16="http://schemas.microsoft.com/office/drawing/2014/main" id="{FE8BFF0D-F9FF-41ED-9FA5-5DFCAA3A43A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E5B0194-8161-4CD4-9F7F-F2E078842272}" label="j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800" y="8263477"/>
            <a:ext cx="889189" cy="889189"/>
          </a:xfrm>
          <a:prstGeom prst="rect">
            <a:avLst/>
          </a:prstGeom>
        </p:spPr>
      </p:pic>
      <p:pic>
        <p:nvPicPr>
          <p:cNvPr id="35" name="Audio Recording Aug 10, 2021 at 11:45:40 AM" descr="Audio Recording Aug 10, 2021 at 11:45:40 AM">
            <a:hlinkClick r:id="" action="ppaction://media"/>
            <a:extLst>
              <a:ext uri="{FF2B5EF4-FFF2-40B4-BE49-F238E27FC236}">
                <a16:creationId xmlns:a16="http://schemas.microsoft.com/office/drawing/2014/main" id="{C7AF6E8E-6171-D1CC-8E3C-74B26038412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3DD4C26-23E6-4A1A-AFA9-FA8D6923D0C9}" label="k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55411" y="8271342"/>
            <a:ext cx="889189" cy="889189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642" y="9240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b="1">
                <a:solidFill>
                  <a:schemeClr val="bg1"/>
                </a:solidFill>
              </a:rPr>
              <a:t>第 </a:t>
            </a:r>
            <a:r>
              <a:rPr lang="en-US" altLang="ja-JP" b="1" dirty="0">
                <a:solidFill>
                  <a:schemeClr val="bg1"/>
                </a:solidFill>
              </a:rPr>
              <a:t>1 </a:t>
            </a:r>
            <a:r>
              <a:rPr lang="ja-JP" altLang="en-US" b="1">
                <a:solidFill>
                  <a:schemeClr val="bg1"/>
                </a:solidFill>
              </a:rPr>
              <a:t>頁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lamp, man, nut, pan&#10;bottom row:&#10;queen, rat, snake, visit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2" cy="8277437"/>
          </a:xfrm>
          <a:prstGeom prst="rect">
            <a:avLst/>
          </a:prstGeom>
        </p:spPr>
      </p:pic>
      <p:pic>
        <p:nvPicPr>
          <p:cNvPr id="12" name="Audio Recording Aug 10, 2021 at 11:46:07 AM" descr="Audio Recording Aug 10, 2021 at 11:46:07 AM">
            <a:hlinkClick r:id="" action="ppaction://media"/>
            <a:extLst>
              <a:ext uri="{FF2B5EF4-FFF2-40B4-BE49-F238E27FC236}">
                <a16:creationId xmlns:a16="http://schemas.microsoft.com/office/drawing/2014/main" id="{7C98577D-ECA0-29E3-B909-B39E8C3F13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5359757-86C0-45FC-AD2F-71294215530D}" label="l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343400" y="4203521"/>
            <a:ext cx="915326" cy="915326"/>
          </a:xfrm>
          <a:prstGeom prst="rect">
            <a:avLst/>
          </a:prstGeom>
        </p:spPr>
      </p:pic>
      <p:pic>
        <p:nvPicPr>
          <p:cNvPr id="13" name="Audio Recording Aug 10, 2021 at 11:46:24 AM" descr="Audio Recording Aug 10, 2021 at 11:46:24 AM">
            <a:hlinkClick r:id="" action="ppaction://media"/>
            <a:extLst>
              <a:ext uri="{FF2B5EF4-FFF2-40B4-BE49-F238E27FC236}">
                <a16:creationId xmlns:a16="http://schemas.microsoft.com/office/drawing/2014/main" id="{19F29A03-CC9E-B41C-82FC-4FFDF8FAF4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D627A15-CD98-4EAD-A74C-17F1C9C2BB5C}" label="m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04237" y="4203521"/>
            <a:ext cx="915326" cy="915326"/>
          </a:xfrm>
          <a:prstGeom prst="rect">
            <a:avLst/>
          </a:prstGeom>
        </p:spPr>
      </p:pic>
      <p:pic>
        <p:nvPicPr>
          <p:cNvPr id="14" name="Audio Recording Aug 10, 2021 at 11:46:35 AM" descr="Audio Recording Aug 10, 2021 at 11:46:35 AM">
            <a:hlinkClick r:id="" action="ppaction://media"/>
            <a:extLst>
              <a:ext uri="{FF2B5EF4-FFF2-40B4-BE49-F238E27FC236}">
                <a16:creationId xmlns:a16="http://schemas.microsoft.com/office/drawing/2014/main" id="{1918AA97-1557-0359-6753-7C98AB1A748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555" y="4171493"/>
            <a:ext cx="915325" cy="915325"/>
          </a:xfrm>
          <a:prstGeom prst="rect">
            <a:avLst/>
          </a:prstGeom>
        </p:spPr>
      </p:pic>
      <p:pic>
        <p:nvPicPr>
          <p:cNvPr id="15" name="Audio Recording Aug 10, 2021 at 11:46:51 AM" descr="Audio Recording Aug 10, 2021 at 11:46:51 AM">
            <a:hlinkClick r:id="" action="ppaction://media"/>
            <a:extLst>
              <a:ext uri="{FF2B5EF4-FFF2-40B4-BE49-F238E27FC236}">
                <a16:creationId xmlns:a16="http://schemas.microsoft.com/office/drawing/2014/main" id="{1384F73F-29A6-CA78-EBDB-C82006EFE62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D6D07A0-DACE-4F79-A70E-BA056EBD3BAF}" label="p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29275" y="4171493"/>
            <a:ext cx="915325" cy="915325"/>
          </a:xfrm>
          <a:prstGeom prst="rect">
            <a:avLst/>
          </a:prstGeom>
        </p:spPr>
      </p:pic>
      <p:pic>
        <p:nvPicPr>
          <p:cNvPr id="16" name="Audio Recording Aug 10, 2021 at 11:47:04 AM" descr="Audio Recording Aug 10, 2021 at 11:47:04 AM">
            <a:hlinkClick r:id="" action="ppaction://media"/>
            <a:extLst>
              <a:ext uri="{FF2B5EF4-FFF2-40B4-BE49-F238E27FC236}">
                <a16:creationId xmlns:a16="http://schemas.microsoft.com/office/drawing/2014/main" id="{2331F2DD-53FC-7E62-8A56-B15B70AD1A1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61C8799-A356-452D-AA62-7BCDA1FAC1D6}" label="qu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26980" y="8293307"/>
            <a:ext cx="831746" cy="831746"/>
          </a:xfrm>
          <a:prstGeom prst="rect">
            <a:avLst/>
          </a:prstGeom>
        </p:spPr>
      </p:pic>
      <p:pic>
        <p:nvPicPr>
          <p:cNvPr id="17" name="Audio Recording Aug 10, 2021 at 11:47:16 AM" descr="Audio Recording Aug 10, 2021 at 11:47:16 AM">
            <a:hlinkClick r:id="" action="ppaction://media"/>
            <a:extLst>
              <a:ext uri="{FF2B5EF4-FFF2-40B4-BE49-F238E27FC236}">
                <a16:creationId xmlns:a16="http://schemas.microsoft.com/office/drawing/2014/main" id="{283A3A73-93E2-844C-81EB-AD7E4703F51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64EF697-0B81-430F-BB0A-500D79CB17D1}" label="r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26647" y="8190628"/>
            <a:ext cx="915325" cy="915325"/>
          </a:xfrm>
          <a:prstGeom prst="rect">
            <a:avLst/>
          </a:prstGeom>
        </p:spPr>
      </p:pic>
      <p:pic>
        <p:nvPicPr>
          <p:cNvPr id="18" name="Audio Recording Aug 10, 2021 at 11:47:31 AM" descr="Audio Recording Aug 10, 2021 at 11:47:31 AM">
            <a:hlinkClick r:id="" action="ppaction://media"/>
            <a:extLst>
              <a:ext uri="{FF2B5EF4-FFF2-40B4-BE49-F238E27FC236}">
                <a16:creationId xmlns:a16="http://schemas.microsoft.com/office/drawing/2014/main" id="{F90F3916-DBDB-6230-2C48-39FD1C0D295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57E29D9-7330-42CB-AF38-6267CF677B68}" label="s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16162" y="8296261"/>
            <a:ext cx="831746" cy="831746"/>
          </a:xfrm>
          <a:prstGeom prst="rect">
            <a:avLst/>
          </a:prstGeom>
        </p:spPr>
      </p:pic>
      <p:pic>
        <p:nvPicPr>
          <p:cNvPr id="19" name="Audio Recording Aug 10, 2021 at 11:47:59 AM" descr="Audio Recording Aug 10, 2021 at 11:47:59 AM">
            <a:hlinkClick r:id="" action="ppaction://media"/>
            <a:extLst>
              <a:ext uri="{FF2B5EF4-FFF2-40B4-BE49-F238E27FC236}">
                <a16:creationId xmlns:a16="http://schemas.microsoft.com/office/drawing/2014/main" id="{0F3767FF-2646-646D-012C-4CCF415F563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9076B37-212B-4922-B09B-2F214B49F540}" label="s_2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71064" y="8287512"/>
            <a:ext cx="831745" cy="831745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642" y="9240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b="1">
                <a:solidFill>
                  <a:schemeClr val="bg1"/>
                </a:solidFill>
              </a:rPr>
              <a:t>第 </a:t>
            </a:r>
            <a:r>
              <a:rPr lang="en-US" altLang="ja-JP" b="1" dirty="0">
                <a:solidFill>
                  <a:schemeClr val="bg1"/>
                </a:solidFill>
              </a:rPr>
              <a:t>2 </a:t>
            </a:r>
            <a:r>
              <a:rPr lang="ja-JP" altLang="en-US" b="1">
                <a:solidFill>
                  <a:schemeClr val="bg1"/>
                </a:solidFill>
              </a:rPr>
              <a:t>頁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78796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5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4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9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9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6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2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4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90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4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top, van, wind, fox&#10;bottom row:&#10;yellow, zebra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3286761" y="1029061"/>
            <a:ext cx="11714476" cy="8277437"/>
          </a:xfrm>
          <a:prstGeom prst="rect">
            <a:avLst/>
          </a:prstGeom>
        </p:spPr>
      </p:pic>
      <p:pic>
        <p:nvPicPr>
          <p:cNvPr id="20" name="Audio Recording Aug 10, 2021 at 11:48:29 AM" descr="Audio Recording Aug 10, 2021 at 11:48:29 AM">
            <a:hlinkClick r:id="" action="ppaction://media"/>
            <a:extLst>
              <a:ext uri="{FF2B5EF4-FFF2-40B4-BE49-F238E27FC236}">
                <a16:creationId xmlns:a16="http://schemas.microsoft.com/office/drawing/2014/main" id="{9465B5BC-CB34-061D-F3C3-A9A341993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469BE18-9855-4F44-AE40-ED1ECB3852C6}" label="t" lang="" r:embed="rId2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51219" y="4152900"/>
            <a:ext cx="882781" cy="882781"/>
          </a:xfrm>
          <a:prstGeom prst="rect">
            <a:avLst/>
          </a:prstGeom>
        </p:spPr>
      </p:pic>
      <p:pic>
        <p:nvPicPr>
          <p:cNvPr id="21" name="Audio Recording Aug 10, 2021 at 11:48:43 AM" descr="Audio Recording Aug 10, 2021 at 11:48:43 AM">
            <a:hlinkClick r:id="" action="ppaction://media"/>
            <a:extLst>
              <a:ext uri="{FF2B5EF4-FFF2-40B4-BE49-F238E27FC236}">
                <a16:creationId xmlns:a16="http://schemas.microsoft.com/office/drawing/2014/main" id="{9DFF47E0-58E2-310D-D34D-4AF497C76F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BAA3D5D-76FA-4FC8-851F-03BDCF35F620}" label="v" lang="" r:embed="rId27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391400" y="4182035"/>
            <a:ext cx="882781" cy="882781"/>
          </a:xfrm>
          <a:prstGeom prst="rect">
            <a:avLst/>
          </a:prstGeom>
        </p:spPr>
      </p:pic>
      <p:pic>
        <p:nvPicPr>
          <p:cNvPr id="22" name="Audio Recording Aug 10, 2021 at 11:48:56 AM" descr="Audio Recording Aug 10, 2021 at 11:48:56 AM">
            <a:hlinkClick r:id="" action="ppaction://media"/>
            <a:extLst>
              <a:ext uri="{FF2B5EF4-FFF2-40B4-BE49-F238E27FC236}">
                <a16:creationId xmlns:a16="http://schemas.microsoft.com/office/drawing/2014/main" id="{42B5F782-8241-3708-E76B-E802D81D06E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7EDF1AE-8221-4CF8-998D-9FE884653FF2}" label="w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331581" y="4182036"/>
            <a:ext cx="882780" cy="882780"/>
          </a:xfrm>
          <a:prstGeom prst="rect">
            <a:avLst/>
          </a:prstGeom>
        </p:spPr>
      </p:pic>
      <p:pic>
        <p:nvPicPr>
          <p:cNvPr id="23" name="Audio Recording Aug 10, 2021 at 11:49:08 AM" descr="Audio Recording Aug 10, 2021 at 11:49:08 AM">
            <a:hlinkClick r:id="" action="ppaction://media"/>
            <a:extLst>
              <a:ext uri="{FF2B5EF4-FFF2-40B4-BE49-F238E27FC236}">
                <a16:creationId xmlns:a16="http://schemas.microsoft.com/office/drawing/2014/main" id="{7BDCBFD2-2A79-2B92-346B-DA852D35A7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AE91A2C-453A-4F37-8AA1-8E50BB384CE3}" label="x" lang="" r:embed="rId29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954001" y="4146176"/>
            <a:ext cx="882780" cy="882780"/>
          </a:xfrm>
          <a:prstGeom prst="rect">
            <a:avLst/>
          </a:prstGeom>
        </p:spPr>
      </p:pic>
      <p:pic>
        <p:nvPicPr>
          <p:cNvPr id="24" name="Audio Recording Aug 10, 2021 at 11:49:20 AM" descr="Audio Recording Aug 10, 2021 at 11:49:20 AM">
            <a:hlinkClick r:id="" action="ppaction://media"/>
            <a:extLst>
              <a:ext uri="{FF2B5EF4-FFF2-40B4-BE49-F238E27FC236}">
                <a16:creationId xmlns:a16="http://schemas.microsoft.com/office/drawing/2014/main" id="{893BD4EC-AFFC-7415-8E45-B5658EDED83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5D005DB-FD75-4C62-AF5D-F9A92271C122}" label="y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51219" y="8159520"/>
            <a:ext cx="882781" cy="882781"/>
          </a:xfrm>
          <a:prstGeom prst="rect">
            <a:avLst/>
          </a:prstGeom>
        </p:spPr>
      </p:pic>
      <p:pic>
        <p:nvPicPr>
          <p:cNvPr id="25" name="Audio Recording Aug 10, 2021 at 11:49:31 AM" descr="Audio Recording Aug 10, 2021 at 11:49:31 AM">
            <a:hlinkClick r:id="" action="ppaction://media"/>
            <a:extLst>
              <a:ext uri="{FF2B5EF4-FFF2-40B4-BE49-F238E27FC236}">
                <a16:creationId xmlns:a16="http://schemas.microsoft.com/office/drawing/2014/main" id="{27BE9AE6-D020-BB25-3837-56EB322812B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9665317-C9E1-49AD-A11F-D03BEC02C72F}" label="z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252426" y="8159520"/>
            <a:ext cx="882780" cy="882780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5677" y="9257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b="1">
                <a:solidFill>
                  <a:schemeClr val="bg1"/>
                </a:solidFill>
              </a:rPr>
              <a:t>第 </a:t>
            </a:r>
            <a:r>
              <a:rPr lang="en-US" altLang="ja-JP" b="1">
                <a:solidFill>
                  <a:schemeClr val="bg1"/>
                </a:solidFill>
              </a:rPr>
              <a:t>3 </a:t>
            </a:r>
            <a:r>
              <a:rPr lang="ja-JP" altLang="en-US" b="1">
                <a:solidFill>
                  <a:schemeClr val="bg1"/>
                </a:solidFill>
              </a:rPr>
              <a:t>頁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6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0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1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96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CE746F-F6B4-4DE9-B63E-F884AB63D2A1}"/>
</file>

<file path=customXml/itemProps2.xml><?xml version="1.0" encoding="utf-8"?>
<ds:datastoreItem xmlns:ds="http://schemas.openxmlformats.org/officeDocument/2006/customXml" ds:itemID="{14314DA7-18CD-4517-A330-1346DD3B3F36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104</Words>
  <Application>Microsoft Office PowerPoint</Application>
  <PresentationFormat>Custom</PresentationFormat>
  <Paragraphs>15</Paragraphs>
  <Slides>5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Cooper Hewitt Bold</vt:lpstr>
      <vt:lpstr>Mali Bold</vt:lpstr>
      <vt:lpstr>Acherus Grotesque Light Bold</vt:lpstr>
      <vt:lpstr>Calibri</vt:lpstr>
      <vt:lpstr>Arial</vt:lpstr>
      <vt:lpstr>Office Theme</vt:lpstr>
      <vt:lpstr>輔音</vt:lpstr>
      <vt:lpstr>方向</vt:lpstr>
      <vt:lpstr>第 1 頁</vt:lpstr>
      <vt:lpstr>第 2 頁</vt:lpstr>
      <vt:lpstr>第 3 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8</cp:revision>
  <dcterms:created xsi:type="dcterms:W3CDTF">2006-08-16T00:00:00Z</dcterms:created>
  <dcterms:modified xsi:type="dcterms:W3CDTF">2023-12-21T16:32:52Z</dcterms:modified>
  <dc:identifier>DAFRYEIHZ1c</dc:identifier>
</cp:coreProperties>
</file>